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419" r:id="rId2"/>
    <p:sldId id="550143778" r:id="rId3"/>
    <p:sldId id="550143777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bauer Michal" initials="GM" lastIdx="1" clrIdx="0">
    <p:extLst>
      <p:ext uri="{19B8F6BF-5375-455C-9EA6-DF929625EA0E}">
        <p15:presenceInfo xmlns:p15="http://schemas.microsoft.com/office/powerpoint/2012/main" userId="S-1-5-21-1428514106-1831481135-1341851483-86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2-14T10:00:07.756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B30C70-D7E3-4561-948F-A1CC572BA1F9}" type="datetimeFigureOut">
              <a:rPr lang="cs-CZ" smtClean="0"/>
              <a:t>14.02.2020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62A50-ABE5-47F7-83AE-5C706EE6A5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88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Jaky switch vyuziva Mgbit technologii? 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U WiFi máme řady 100, 300 a 500 s rychlostmi N a AC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7A1FA6-25DE-9E4E-A34D-CF67DE7DBDC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9994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5995" y="5158358"/>
            <a:ext cx="11061895" cy="384175"/>
          </a:xfrm>
          <a:prstGeom prst="rect">
            <a:avLst/>
          </a:prstGeom>
        </p:spPr>
        <p:txBody>
          <a:bodyPr lIns="91420" tIns="45710" rIns="91420" bIns="45710" anchor="b" anchorCtr="0">
            <a:noAutofit/>
          </a:bodyPr>
          <a:lstStyle>
            <a:lvl1pPr marL="0" indent="0" algn="l">
              <a:buNone/>
              <a:defRPr sz="2133" b="0" i="0">
                <a:solidFill>
                  <a:schemeClr val="bg1"/>
                </a:solidFill>
                <a:latin typeface="+mn-lt"/>
                <a:cs typeface="CiscoSansTT ExtraLight"/>
              </a:defRPr>
            </a:lvl1pPr>
            <a:lvl2pPr marL="457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Speaker Name</a:t>
            </a:r>
            <a:endParaRPr lang="en-US" dirty="0"/>
          </a:p>
        </p:txBody>
      </p:sp>
      <p:sp>
        <p:nvSpPr>
          <p:cNvPr id="17" name="Text Placeholder 38"/>
          <p:cNvSpPr>
            <a:spLocks noGrp="1"/>
          </p:cNvSpPr>
          <p:nvPr>
            <p:ph type="body" sz="quarter" idx="11" hasCustomPrompt="1"/>
          </p:nvPr>
        </p:nvSpPr>
        <p:spPr>
          <a:xfrm>
            <a:off x="625995" y="5478354"/>
            <a:ext cx="11061895" cy="384175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 algn="l">
              <a:buFontTx/>
              <a:buNone/>
              <a:defRPr lang="en-US" sz="2133" b="0" i="0" kern="1200" dirty="0" smtClean="0">
                <a:solidFill>
                  <a:schemeClr val="bg1"/>
                </a:solidFill>
                <a:latin typeface="+mn-lt"/>
                <a:ea typeface="+mn-ea"/>
                <a:cs typeface="CiscoSansTT ExtraLight"/>
              </a:defRPr>
            </a:lvl1pPr>
            <a:lvl2pPr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GB" dirty="0"/>
              <a:t>Speaker Title</a:t>
            </a:r>
          </a:p>
        </p:txBody>
      </p:sp>
      <p:sp>
        <p:nvSpPr>
          <p:cNvPr id="18" name="Text Placeholder 40"/>
          <p:cNvSpPr>
            <a:spLocks noGrp="1"/>
          </p:cNvSpPr>
          <p:nvPr>
            <p:ph type="body" sz="quarter" idx="12" hasCustomPrompt="1"/>
          </p:nvPr>
        </p:nvSpPr>
        <p:spPr>
          <a:xfrm>
            <a:off x="625995" y="5798350"/>
            <a:ext cx="11061895" cy="384175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 algn="l">
              <a:buFontTx/>
              <a:buNone/>
              <a:defRPr lang="en-US" sz="2133" b="0" i="0" kern="1200" dirty="0" smtClean="0">
                <a:solidFill>
                  <a:schemeClr val="bg1"/>
                </a:solidFill>
                <a:latin typeface="+mn-lt"/>
                <a:ea typeface="+mn-ea"/>
                <a:cs typeface="CiscoSansTT ExtraLight"/>
              </a:defRPr>
            </a:lvl1pPr>
            <a:lvl2pPr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GB" dirty="0"/>
              <a:t>Date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617723" y="4281951"/>
            <a:ext cx="11070167" cy="398668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>
              <a:buFont typeface="Arial" panose="020B0604020202020204" pitchFamily="34" charset="0"/>
              <a:buNone/>
              <a:defRPr sz="2933" b="0" i="0" baseline="0">
                <a:solidFill>
                  <a:schemeClr val="bg1"/>
                </a:solidFill>
                <a:latin typeface="+mj-lt"/>
                <a:cs typeface="CiscoSansTT ExtraLight"/>
              </a:defRPr>
            </a:lvl1pPr>
            <a:lvl2pPr marL="406365" indent="0">
              <a:buNone/>
              <a:defRPr/>
            </a:lvl2pPr>
            <a:lvl3pPr marL="569854" indent="0">
              <a:buNone/>
              <a:defRPr/>
            </a:lvl3pPr>
            <a:lvl4pPr marL="688908" indent="0">
              <a:buNone/>
              <a:defRPr/>
            </a:lvl4pPr>
            <a:lvl5pPr marL="801608" indent="0">
              <a:buNone/>
              <a:defRPr/>
            </a:lvl5pPr>
          </a:lstStyle>
          <a:p>
            <a:pPr lvl="0"/>
            <a:r>
              <a:rPr lang="en-GB" dirty="0"/>
              <a:t>Subtitle Goes Here</a:t>
            </a:r>
          </a:p>
        </p:txBody>
      </p:sp>
      <p:sp>
        <p:nvSpPr>
          <p:cNvPr id="20" name="Title 1"/>
          <p:cNvSpPr>
            <a:spLocks noGrp="1"/>
          </p:cNvSpPr>
          <p:nvPr>
            <p:ph type="ctrTitle" hasCustomPrompt="1"/>
          </p:nvPr>
        </p:nvSpPr>
        <p:spPr>
          <a:xfrm>
            <a:off x="567687" y="3519969"/>
            <a:ext cx="11120203" cy="859640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5333" b="0" i="0" spc="0" baseline="0">
                <a:solidFill>
                  <a:schemeClr val="bg1"/>
                </a:solidFill>
                <a:latin typeface="+mj-lt"/>
                <a:cs typeface="CiscoSansTT ExtraLight"/>
              </a:defRPr>
            </a:lvl1pPr>
          </a:lstStyle>
          <a:p>
            <a:r>
              <a:rPr lang="en-GB" dirty="0"/>
              <a:t>Presentation Title Goes Here</a:t>
            </a:r>
            <a:endParaRPr lang="en-US" dirty="0"/>
          </a:p>
        </p:txBody>
      </p:sp>
      <p:sp>
        <p:nvSpPr>
          <p:cNvPr id="6" name="Freeform 6"/>
          <p:cNvSpPr>
            <a:spLocks noChangeAspect="1" noEditPoints="1"/>
          </p:cNvSpPr>
          <p:nvPr userDrawn="1"/>
        </p:nvSpPr>
        <p:spPr bwMode="auto">
          <a:xfrm>
            <a:off x="625995" y="521745"/>
            <a:ext cx="1060704" cy="563500"/>
          </a:xfrm>
          <a:custGeom>
            <a:avLst/>
            <a:gdLst>
              <a:gd name="T0" fmla="*/ 2671 w 3456"/>
              <a:gd name="T1" fmla="*/ 1521 h 1834"/>
              <a:gd name="T2" fmla="*/ 2857 w 3456"/>
              <a:gd name="T3" fmla="*/ 1677 h 1834"/>
              <a:gd name="T4" fmla="*/ 2975 w 3456"/>
              <a:gd name="T5" fmla="*/ 1465 h 1834"/>
              <a:gd name="T6" fmla="*/ 1129 w 3456"/>
              <a:gd name="T7" fmla="*/ 1823 h 1834"/>
              <a:gd name="T8" fmla="*/ 3082 w 3456"/>
              <a:gd name="T9" fmla="*/ 1330 h 1834"/>
              <a:gd name="T10" fmla="*/ 3082 w 3456"/>
              <a:gd name="T11" fmla="*/ 1712 h 1834"/>
              <a:gd name="T12" fmla="*/ 2700 w 3456"/>
              <a:gd name="T13" fmla="*/ 1809 h 1834"/>
              <a:gd name="T14" fmla="*/ 2513 w 3456"/>
              <a:gd name="T15" fmla="*/ 1479 h 1834"/>
              <a:gd name="T16" fmla="*/ 2783 w 3456"/>
              <a:gd name="T17" fmla="*/ 1211 h 1834"/>
              <a:gd name="T18" fmla="*/ 2351 w 3456"/>
              <a:gd name="T19" fmla="*/ 1392 h 1834"/>
              <a:gd name="T20" fmla="*/ 2136 w 3456"/>
              <a:gd name="T21" fmla="*/ 1381 h 1834"/>
              <a:gd name="T22" fmla="*/ 2093 w 3456"/>
              <a:gd name="T23" fmla="*/ 1625 h 1834"/>
              <a:gd name="T24" fmla="*/ 2335 w 3456"/>
              <a:gd name="T25" fmla="*/ 1658 h 1834"/>
              <a:gd name="T26" fmla="*/ 2174 w 3456"/>
              <a:gd name="T27" fmla="*/ 1832 h 1834"/>
              <a:gd name="T28" fmla="*/ 1903 w 3456"/>
              <a:gd name="T29" fmla="*/ 1605 h 1834"/>
              <a:gd name="T30" fmla="*/ 2047 w 3456"/>
              <a:gd name="T31" fmla="*/ 1249 h 1834"/>
              <a:gd name="T32" fmla="*/ 748 w 3456"/>
              <a:gd name="T33" fmla="*/ 1223 h 1834"/>
              <a:gd name="T34" fmla="*/ 642 w 3456"/>
              <a:gd name="T35" fmla="*/ 1359 h 1834"/>
              <a:gd name="T36" fmla="*/ 479 w 3456"/>
              <a:gd name="T37" fmla="*/ 1550 h 1834"/>
              <a:gd name="T38" fmla="*/ 697 w 3456"/>
              <a:gd name="T39" fmla="*/ 1676 h 1834"/>
              <a:gd name="T40" fmla="*/ 692 w 3456"/>
              <a:gd name="T41" fmla="*/ 1830 h 1834"/>
              <a:gd name="T42" fmla="*/ 370 w 3456"/>
              <a:gd name="T43" fmla="*/ 1710 h 1834"/>
              <a:gd name="T44" fmla="*/ 375 w 3456"/>
              <a:gd name="T45" fmla="*/ 1326 h 1834"/>
              <a:gd name="T46" fmla="*/ 1610 w 3456"/>
              <a:gd name="T47" fmla="*/ 1211 h 1834"/>
              <a:gd name="T48" fmla="*/ 1679 w 3456"/>
              <a:gd name="T49" fmla="*/ 1350 h 1834"/>
              <a:gd name="T50" fmla="*/ 1494 w 3456"/>
              <a:gd name="T51" fmla="*/ 1373 h 1834"/>
              <a:gd name="T52" fmla="*/ 1634 w 3456"/>
              <a:gd name="T53" fmla="*/ 1470 h 1834"/>
              <a:gd name="T54" fmla="*/ 1737 w 3456"/>
              <a:gd name="T55" fmla="*/ 1694 h 1834"/>
              <a:gd name="T56" fmla="*/ 1524 w 3456"/>
              <a:gd name="T57" fmla="*/ 1833 h 1834"/>
              <a:gd name="T58" fmla="*/ 1334 w 3456"/>
              <a:gd name="T59" fmla="*/ 1678 h 1834"/>
              <a:gd name="T60" fmla="*/ 1552 w 3456"/>
              <a:gd name="T61" fmla="*/ 1690 h 1834"/>
              <a:gd name="T62" fmla="*/ 1520 w 3456"/>
              <a:gd name="T63" fmla="*/ 1584 h 1834"/>
              <a:gd name="T64" fmla="*/ 1350 w 3456"/>
              <a:gd name="T65" fmla="*/ 1473 h 1834"/>
              <a:gd name="T66" fmla="*/ 1446 w 3456"/>
              <a:gd name="T67" fmla="*/ 1227 h 1834"/>
              <a:gd name="T68" fmla="*/ 3456 w 3456"/>
              <a:gd name="T69" fmla="*/ 569 h 1834"/>
              <a:gd name="T70" fmla="*/ 3328 w 3456"/>
              <a:gd name="T71" fmla="*/ 780 h 1834"/>
              <a:gd name="T72" fmla="*/ 3381 w 3456"/>
              <a:gd name="T73" fmla="*/ 493 h 1834"/>
              <a:gd name="T74" fmla="*/ 1793 w 3456"/>
              <a:gd name="T75" fmla="*/ 766 h 1834"/>
              <a:gd name="T76" fmla="*/ 1653 w 3456"/>
              <a:gd name="T77" fmla="*/ 727 h 1834"/>
              <a:gd name="T78" fmla="*/ 113 w 3456"/>
              <a:gd name="T79" fmla="*/ 503 h 1834"/>
              <a:gd name="T80" fmla="*/ 95 w 3456"/>
              <a:gd name="T81" fmla="*/ 801 h 1834"/>
              <a:gd name="T82" fmla="*/ 10 w 3456"/>
              <a:gd name="T83" fmla="*/ 531 h 1834"/>
              <a:gd name="T84" fmla="*/ 3040 w 3456"/>
              <a:gd name="T85" fmla="*/ 340 h 1834"/>
              <a:gd name="T86" fmla="*/ 2929 w 3456"/>
              <a:gd name="T87" fmla="*/ 793 h 1834"/>
              <a:gd name="T88" fmla="*/ 2947 w 3456"/>
              <a:gd name="T89" fmla="*/ 287 h 1834"/>
              <a:gd name="T90" fmla="*/ 2214 w 3456"/>
              <a:gd name="T91" fmla="*/ 748 h 1834"/>
              <a:gd name="T92" fmla="*/ 2069 w 3456"/>
              <a:gd name="T93" fmla="*/ 748 h 1834"/>
              <a:gd name="T94" fmla="*/ 1335 w 3456"/>
              <a:gd name="T95" fmla="*/ 287 h 1834"/>
              <a:gd name="T96" fmla="*/ 1353 w 3456"/>
              <a:gd name="T97" fmla="*/ 793 h 1834"/>
              <a:gd name="T98" fmla="*/ 1242 w 3456"/>
              <a:gd name="T99" fmla="*/ 340 h 1834"/>
              <a:gd name="T100" fmla="*/ 553 w 3456"/>
              <a:gd name="T101" fmla="*/ 322 h 1834"/>
              <a:gd name="T102" fmla="*/ 468 w 3456"/>
              <a:gd name="T103" fmla="*/ 801 h 1834"/>
              <a:gd name="T104" fmla="*/ 450 w 3456"/>
              <a:gd name="T105" fmla="*/ 295 h 1834"/>
              <a:gd name="T106" fmla="*/ 2630 w 3456"/>
              <a:gd name="T107" fmla="*/ 879 h 1834"/>
              <a:gd name="T108" fmla="*/ 2490 w 3456"/>
              <a:gd name="T109" fmla="*/ 917 h 1834"/>
              <a:gd name="T110" fmla="*/ 902 w 3456"/>
              <a:gd name="T111" fmla="*/ 0 h 1834"/>
              <a:gd name="T112" fmla="*/ 955 w 3456"/>
              <a:gd name="T113" fmla="*/ 931 h 1834"/>
              <a:gd name="T114" fmla="*/ 826 w 3456"/>
              <a:gd name="T115" fmla="*/ 75 h 1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456" h="1834">
                <a:moveTo>
                  <a:pt x="2828" y="1362"/>
                </a:moveTo>
                <a:lnTo>
                  <a:pt x="2798" y="1364"/>
                </a:lnTo>
                <a:lnTo>
                  <a:pt x="2771" y="1371"/>
                </a:lnTo>
                <a:lnTo>
                  <a:pt x="2747" y="1384"/>
                </a:lnTo>
                <a:lnTo>
                  <a:pt x="2725" y="1400"/>
                </a:lnTo>
                <a:lnTo>
                  <a:pt x="2706" y="1419"/>
                </a:lnTo>
                <a:lnTo>
                  <a:pt x="2691" y="1441"/>
                </a:lnTo>
                <a:lnTo>
                  <a:pt x="2680" y="1465"/>
                </a:lnTo>
                <a:lnTo>
                  <a:pt x="2674" y="1492"/>
                </a:lnTo>
                <a:lnTo>
                  <a:pt x="2671" y="1521"/>
                </a:lnTo>
                <a:lnTo>
                  <a:pt x="2674" y="1549"/>
                </a:lnTo>
                <a:lnTo>
                  <a:pt x="2680" y="1577"/>
                </a:lnTo>
                <a:lnTo>
                  <a:pt x="2691" y="1601"/>
                </a:lnTo>
                <a:lnTo>
                  <a:pt x="2706" y="1623"/>
                </a:lnTo>
                <a:lnTo>
                  <a:pt x="2725" y="1642"/>
                </a:lnTo>
                <a:lnTo>
                  <a:pt x="2747" y="1658"/>
                </a:lnTo>
                <a:lnTo>
                  <a:pt x="2771" y="1669"/>
                </a:lnTo>
                <a:lnTo>
                  <a:pt x="2798" y="1677"/>
                </a:lnTo>
                <a:lnTo>
                  <a:pt x="2828" y="1680"/>
                </a:lnTo>
                <a:lnTo>
                  <a:pt x="2857" y="1677"/>
                </a:lnTo>
                <a:lnTo>
                  <a:pt x="2883" y="1669"/>
                </a:lnTo>
                <a:lnTo>
                  <a:pt x="2908" y="1658"/>
                </a:lnTo>
                <a:lnTo>
                  <a:pt x="2930" y="1642"/>
                </a:lnTo>
                <a:lnTo>
                  <a:pt x="2948" y="1623"/>
                </a:lnTo>
                <a:lnTo>
                  <a:pt x="2964" y="1601"/>
                </a:lnTo>
                <a:lnTo>
                  <a:pt x="2975" y="1577"/>
                </a:lnTo>
                <a:lnTo>
                  <a:pt x="2982" y="1549"/>
                </a:lnTo>
                <a:lnTo>
                  <a:pt x="2985" y="1521"/>
                </a:lnTo>
                <a:lnTo>
                  <a:pt x="2982" y="1492"/>
                </a:lnTo>
                <a:lnTo>
                  <a:pt x="2975" y="1465"/>
                </a:lnTo>
                <a:lnTo>
                  <a:pt x="2964" y="1441"/>
                </a:lnTo>
                <a:lnTo>
                  <a:pt x="2948" y="1419"/>
                </a:lnTo>
                <a:lnTo>
                  <a:pt x="2930" y="1400"/>
                </a:lnTo>
                <a:lnTo>
                  <a:pt x="2908" y="1384"/>
                </a:lnTo>
                <a:lnTo>
                  <a:pt x="2883" y="1371"/>
                </a:lnTo>
                <a:lnTo>
                  <a:pt x="2857" y="1364"/>
                </a:lnTo>
                <a:lnTo>
                  <a:pt x="2828" y="1362"/>
                </a:lnTo>
                <a:close/>
                <a:moveTo>
                  <a:pt x="977" y="1218"/>
                </a:moveTo>
                <a:lnTo>
                  <a:pt x="1129" y="1218"/>
                </a:lnTo>
                <a:lnTo>
                  <a:pt x="1129" y="1823"/>
                </a:lnTo>
                <a:lnTo>
                  <a:pt x="977" y="1823"/>
                </a:lnTo>
                <a:lnTo>
                  <a:pt x="977" y="1218"/>
                </a:lnTo>
                <a:close/>
                <a:moveTo>
                  <a:pt x="2828" y="1208"/>
                </a:moveTo>
                <a:lnTo>
                  <a:pt x="2873" y="1211"/>
                </a:lnTo>
                <a:lnTo>
                  <a:pt x="2916" y="1219"/>
                </a:lnTo>
                <a:lnTo>
                  <a:pt x="2955" y="1232"/>
                </a:lnTo>
                <a:lnTo>
                  <a:pt x="2992" y="1251"/>
                </a:lnTo>
                <a:lnTo>
                  <a:pt x="3026" y="1273"/>
                </a:lnTo>
                <a:lnTo>
                  <a:pt x="3056" y="1299"/>
                </a:lnTo>
                <a:lnTo>
                  <a:pt x="3082" y="1330"/>
                </a:lnTo>
                <a:lnTo>
                  <a:pt x="3104" y="1363"/>
                </a:lnTo>
                <a:lnTo>
                  <a:pt x="3121" y="1398"/>
                </a:lnTo>
                <a:lnTo>
                  <a:pt x="3134" y="1437"/>
                </a:lnTo>
                <a:lnTo>
                  <a:pt x="3142" y="1479"/>
                </a:lnTo>
                <a:lnTo>
                  <a:pt x="3145" y="1521"/>
                </a:lnTo>
                <a:lnTo>
                  <a:pt x="3142" y="1563"/>
                </a:lnTo>
                <a:lnTo>
                  <a:pt x="3134" y="1604"/>
                </a:lnTo>
                <a:lnTo>
                  <a:pt x="3121" y="1642"/>
                </a:lnTo>
                <a:lnTo>
                  <a:pt x="3104" y="1679"/>
                </a:lnTo>
                <a:lnTo>
                  <a:pt x="3082" y="1712"/>
                </a:lnTo>
                <a:lnTo>
                  <a:pt x="3056" y="1742"/>
                </a:lnTo>
                <a:lnTo>
                  <a:pt x="3026" y="1769"/>
                </a:lnTo>
                <a:lnTo>
                  <a:pt x="2992" y="1791"/>
                </a:lnTo>
                <a:lnTo>
                  <a:pt x="2955" y="1809"/>
                </a:lnTo>
                <a:lnTo>
                  <a:pt x="2916" y="1822"/>
                </a:lnTo>
                <a:lnTo>
                  <a:pt x="2873" y="1831"/>
                </a:lnTo>
                <a:lnTo>
                  <a:pt x="2828" y="1834"/>
                </a:lnTo>
                <a:lnTo>
                  <a:pt x="2783" y="1831"/>
                </a:lnTo>
                <a:lnTo>
                  <a:pt x="2740" y="1822"/>
                </a:lnTo>
                <a:lnTo>
                  <a:pt x="2700" y="1809"/>
                </a:lnTo>
                <a:lnTo>
                  <a:pt x="2663" y="1791"/>
                </a:lnTo>
                <a:lnTo>
                  <a:pt x="2630" y="1769"/>
                </a:lnTo>
                <a:lnTo>
                  <a:pt x="2599" y="1742"/>
                </a:lnTo>
                <a:lnTo>
                  <a:pt x="2573" y="1712"/>
                </a:lnTo>
                <a:lnTo>
                  <a:pt x="2551" y="1679"/>
                </a:lnTo>
                <a:lnTo>
                  <a:pt x="2534" y="1642"/>
                </a:lnTo>
                <a:lnTo>
                  <a:pt x="2521" y="1604"/>
                </a:lnTo>
                <a:lnTo>
                  <a:pt x="2513" y="1563"/>
                </a:lnTo>
                <a:lnTo>
                  <a:pt x="2510" y="1521"/>
                </a:lnTo>
                <a:lnTo>
                  <a:pt x="2513" y="1479"/>
                </a:lnTo>
                <a:lnTo>
                  <a:pt x="2521" y="1437"/>
                </a:lnTo>
                <a:lnTo>
                  <a:pt x="2534" y="1398"/>
                </a:lnTo>
                <a:lnTo>
                  <a:pt x="2551" y="1363"/>
                </a:lnTo>
                <a:lnTo>
                  <a:pt x="2573" y="1330"/>
                </a:lnTo>
                <a:lnTo>
                  <a:pt x="2599" y="1299"/>
                </a:lnTo>
                <a:lnTo>
                  <a:pt x="2630" y="1273"/>
                </a:lnTo>
                <a:lnTo>
                  <a:pt x="2663" y="1251"/>
                </a:lnTo>
                <a:lnTo>
                  <a:pt x="2700" y="1232"/>
                </a:lnTo>
                <a:lnTo>
                  <a:pt x="2740" y="1219"/>
                </a:lnTo>
                <a:lnTo>
                  <a:pt x="2783" y="1211"/>
                </a:lnTo>
                <a:lnTo>
                  <a:pt x="2828" y="1208"/>
                </a:lnTo>
                <a:close/>
                <a:moveTo>
                  <a:pt x="2213" y="1208"/>
                </a:moveTo>
                <a:lnTo>
                  <a:pt x="2242" y="1209"/>
                </a:lnTo>
                <a:lnTo>
                  <a:pt x="2268" y="1211"/>
                </a:lnTo>
                <a:lnTo>
                  <a:pt x="2292" y="1215"/>
                </a:lnTo>
                <a:lnTo>
                  <a:pt x="2312" y="1219"/>
                </a:lnTo>
                <a:lnTo>
                  <a:pt x="2329" y="1223"/>
                </a:lnTo>
                <a:lnTo>
                  <a:pt x="2343" y="1227"/>
                </a:lnTo>
                <a:lnTo>
                  <a:pt x="2351" y="1230"/>
                </a:lnTo>
                <a:lnTo>
                  <a:pt x="2351" y="1392"/>
                </a:lnTo>
                <a:lnTo>
                  <a:pt x="2346" y="1389"/>
                </a:lnTo>
                <a:lnTo>
                  <a:pt x="2335" y="1384"/>
                </a:lnTo>
                <a:lnTo>
                  <a:pt x="2321" y="1377"/>
                </a:lnTo>
                <a:lnTo>
                  <a:pt x="2302" y="1371"/>
                </a:lnTo>
                <a:lnTo>
                  <a:pt x="2279" y="1365"/>
                </a:lnTo>
                <a:lnTo>
                  <a:pt x="2253" y="1360"/>
                </a:lnTo>
                <a:lnTo>
                  <a:pt x="2223" y="1359"/>
                </a:lnTo>
                <a:lnTo>
                  <a:pt x="2192" y="1362"/>
                </a:lnTo>
                <a:lnTo>
                  <a:pt x="2163" y="1369"/>
                </a:lnTo>
                <a:lnTo>
                  <a:pt x="2136" y="1381"/>
                </a:lnTo>
                <a:lnTo>
                  <a:pt x="2113" y="1396"/>
                </a:lnTo>
                <a:lnTo>
                  <a:pt x="2095" y="1415"/>
                </a:lnTo>
                <a:lnTo>
                  <a:pt x="2079" y="1437"/>
                </a:lnTo>
                <a:lnTo>
                  <a:pt x="2067" y="1463"/>
                </a:lnTo>
                <a:lnTo>
                  <a:pt x="2060" y="1490"/>
                </a:lnTo>
                <a:lnTo>
                  <a:pt x="2058" y="1521"/>
                </a:lnTo>
                <a:lnTo>
                  <a:pt x="2060" y="1550"/>
                </a:lnTo>
                <a:lnTo>
                  <a:pt x="2066" y="1578"/>
                </a:lnTo>
                <a:lnTo>
                  <a:pt x="2078" y="1602"/>
                </a:lnTo>
                <a:lnTo>
                  <a:pt x="2093" y="1625"/>
                </a:lnTo>
                <a:lnTo>
                  <a:pt x="2112" y="1644"/>
                </a:lnTo>
                <a:lnTo>
                  <a:pt x="2135" y="1660"/>
                </a:lnTo>
                <a:lnTo>
                  <a:pt x="2162" y="1672"/>
                </a:lnTo>
                <a:lnTo>
                  <a:pt x="2191" y="1679"/>
                </a:lnTo>
                <a:lnTo>
                  <a:pt x="2223" y="1682"/>
                </a:lnTo>
                <a:lnTo>
                  <a:pt x="2253" y="1680"/>
                </a:lnTo>
                <a:lnTo>
                  <a:pt x="2279" y="1676"/>
                </a:lnTo>
                <a:lnTo>
                  <a:pt x="2301" y="1671"/>
                </a:lnTo>
                <a:lnTo>
                  <a:pt x="2321" y="1664"/>
                </a:lnTo>
                <a:lnTo>
                  <a:pt x="2335" y="1658"/>
                </a:lnTo>
                <a:lnTo>
                  <a:pt x="2346" y="1653"/>
                </a:lnTo>
                <a:lnTo>
                  <a:pt x="2351" y="1649"/>
                </a:lnTo>
                <a:lnTo>
                  <a:pt x="2351" y="1812"/>
                </a:lnTo>
                <a:lnTo>
                  <a:pt x="2339" y="1816"/>
                </a:lnTo>
                <a:lnTo>
                  <a:pt x="2322" y="1820"/>
                </a:lnTo>
                <a:lnTo>
                  <a:pt x="2300" y="1826"/>
                </a:lnTo>
                <a:lnTo>
                  <a:pt x="2275" y="1830"/>
                </a:lnTo>
                <a:lnTo>
                  <a:pt x="2245" y="1833"/>
                </a:lnTo>
                <a:lnTo>
                  <a:pt x="2213" y="1834"/>
                </a:lnTo>
                <a:lnTo>
                  <a:pt x="2174" y="1832"/>
                </a:lnTo>
                <a:lnTo>
                  <a:pt x="2136" y="1826"/>
                </a:lnTo>
                <a:lnTo>
                  <a:pt x="2100" y="1815"/>
                </a:lnTo>
                <a:lnTo>
                  <a:pt x="2065" y="1801"/>
                </a:lnTo>
                <a:lnTo>
                  <a:pt x="2033" y="1783"/>
                </a:lnTo>
                <a:lnTo>
                  <a:pt x="2002" y="1762"/>
                </a:lnTo>
                <a:lnTo>
                  <a:pt x="1975" y="1737"/>
                </a:lnTo>
                <a:lnTo>
                  <a:pt x="1952" y="1710"/>
                </a:lnTo>
                <a:lnTo>
                  <a:pt x="1931" y="1678"/>
                </a:lnTo>
                <a:lnTo>
                  <a:pt x="1915" y="1643"/>
                </a:lnTo>
                <a:lnTo>
                  <a:pt x="1903" y="1605"/>
                </a:lnTo>
                <a:lnTo>
                  <a:pt x="1896" y="1564"/>
                </a:lnTo>
                <a:lnTo>
                  <a:pt x="1892" y="1521"/>
                </a:lnTo>
                <a:lnTo>
                  <a:pt x="1896" y="1477"/>
                </a:lnTo>
                <a:lnTo>
                  <a:pt x="1904" y="1434"/>
                </a:lnTo>
                <a:lnTo>
                  <a:pt x="1917" y="1395"/>
                </a:lnTo>
                <a:lnTo>
                  <a:pt x="1934" y="1359"/>
                </a:lnTo>
                <a:lnTo>
                  <a:pt x="1957" y="1326"/>
                </a:lnTo>
                <a:lnTo>
                  <a:pt x="1984" y="1296"/>
                </a:lnTo>
                <a:lnTo>
                  <a:pt x="2014" y="1271"/>
                </a:lnTo>
                <a:lnTo>
                  <a:pt x="2047" y="1249"/>
                </a:lnTo>
                <a:lnTo>
                  <a:pt x="2085" y="1231"/>
                </a:lnTo>
                <a:lnTo>
                  <a:pt x="2125" y="1218"/>
                </a:lnTo>
                <a:lnTo>
                  <a:pt x="2168" y="1211"/>
                </a:lnTo>
                <a:lnTo>
                  <a:pt x="2213" y="1208"/>
                </a:lnTo>
                <a:close/>
                <a:moveTo>
                  <a:pt x="630" y="1208"/>
                </a:moveTo>
                <a:lnTo>
                  <a:pt x="660" y="1209"/>
                </a:lnTo>
                <a:lnTo>
                  <a:pt x="687" y="1211"/>
                </a:lnTo>
                <a:lnTo>
                  <a:pt x="711" y="1215"/>
                </a:lnTo>
                <a:lnTo>
                  <a:pt x="731" y="1219"/>
                </a:lnTo>
                <a:lnTo>
                  <a:pt x="748" y="1223"/>
                </a:lnTo>
                <a:lnTo>
                  <a:pt x="760" y="1227"/>
                </a:lnTo>
                <a:lnTo>
                  <a:pt x="769" y="1230"/>
                </a:lnTo>
                <a:lnTo>
                  <a:pt x="769" y="1392"/>
                </a:lnTo>
                <a:lnTo>
                  <a:pt x="763" y="1389"/>
                </a:lnTo>
                <a:lnTo>
                  <a:pt x="754" y="1384"/>
                </a:lnTo>
                <a:lnTo>
                  <a:pt x="739" y="1377"/>
                </a:lnTo>
                <a:lnTo>
                  <a:pt x="721" y="1371"/>
                </a:lnTo>
                <a:lnTo>
                  <a:pt x="697" y="1365"/>
                </a:lnTo>
                <a:lnTo>
                  <a:pt x="671" y="1360"/>
                </a:lnTo>
                <a:lnTo>
                  <a:pt x="642" y="1359"/>
                </a:lnTo>
                <a:lnTo>
                  <a:pt x="611" y="1362"/>
                </a:lnTo>
                <a:lnTo>
                  <a:pt x="581" y="1369"/>
                </a:lnTo>
                <a:lnTo>
                  <a:pt x="555" y="1381"/>
                </a:lnTo>
                <a:lnTo>
                  <a:pt x="532" y="1396"/>
                </a:lnTo>
                <a:lnTo>
                  <a:pt x="513" y="1415"/>
                </a:lnTo>
                <a:lnTo>
                  <a:pt x="497" y="1437"/>
                </a:lnTo>
                <a:lnTo>
                  <a:pt x="485" y="1463"/>
                </a:lnTo>
                <a:lnTo>
                  <a:pt x="479" y="1490"/>
                </a:lnTo>
                <a:lnTo>
                  <a:pt x="475" y="1521"/>
                </a:lnTo>
                <a:lnTo>
                  <a:pt x="479" y="1550"/>
                </a:lnTo>
                <a:lnTo>
                  <a:pt x="485" y="1578"/>
                </a:lnTo>
                <a:lnTo>
                  <a:pt x="496" y="1602"/>
                </a:lnTo>
                <a:lnTo>
                  <a:pt x="512" y="1625"/>
                </a:lnTo>
                <a:lnTo>
                  <a:pt x="531" y="1644"/>
                </a:lnTo>
                <a:lnTo>
                  <a:pt x="554" y="1660"/>
                </a:lnTo>
                <a:lnTo>
                  <a:pt x="580" y="1672"/>
                </a:lnTo>
                <a:lnTo>
                  <a:pt x="610" y="1679"/>
                </a:lnTo>
                <a:lnTo>
                  <a:pt x="642" y="1682"/>
                </a:lnTo>
                <a:lnTo>
                  <a:pt x="671" y="1680"/>
                </a:lnTo>
                <a:lnTo>
                  <a:pt x="697" y="1676"/>
                </a:lnTo>
                <a:lnTo>
                  <a:pt x="719" y="1671"/>
                </a:lnTo>
                <a:lnTo>
                  <a:pt x="738" y="1664"/>
                </a:lnTo>
                <a:lnTo>
                  <a:pt x="753" y="1658"/>
                </a:lnTo>
                <a:lnTo>
                  <a:pt x="763" y="1653"/>
                </a:lnTo>
                <a:lnTo>
                  <a:pt x="769" y="1649"/>
                </a:lnTo>
                <a:lnTo>
                  <a:pt x="769" y="1812"/>
                </a:lnTo>
                <a:lnTo>
                  <a:pt x="757" y="1816"/>
                </a:lnTo>
                <a:lnTo>
                  <a:pt x="740" y="1820"/>
                </a:lnTo>
                <a:lnTo>
                  <a:pt x="718" y="1826"/>
                </a:lnTo>
                <a:lnTo>
                  <a:pt x="692" y="1830"/>
                </a:lnTo>
                <a:lnTo>
                  <a:pt x="663" y="1833"/>
                </a:lnTo>
                <a:lnTo>
                  <a:pt x="630" y="1834"/>
                </a:lnTo>
                <a:lnTo>
                  <a:pt x="592" y="1832"/>
                </a:lnTo>
                <a:lnTo>
                  <a:pt x="554" y="1826"/>
                </a:lnTo>
                <a:lnTo>
                  <a:pt x="518" y="1815"/>
                </a:lnTo>
                <a:lnTo>
                  <a:pt x="484" y="1801"/>
                </a:lnTo>
                <a:lnTo>
                  <a:pt x="451" y="1783"/>
                </a:lnTo>
                <a:lnTo>
                  <a:pt x="421" y="1762"/>
                </a:lnTo>
                <a:lnTo>
                  <a:pt x="394" y="1737"/>
                </a:lnTo>
                <a:lnTo>
                  <a:pt x="370" y="1710"/>
                </a:lnTo>
                <a:lnTo>
                  <a:pt x="350" y="1678"/>
                </a:lnTo>
                <a:lnTo>
                  <a:pt x="333" y="1643"/>
                </a:lnTo>
                <a:lnTo>
                  <a:pt x="322" y="1605"/>
                </a:lnTo>
                <a:lnTo>
                  <a:pt x="314" y="1564"/>
                </a:lnTo>
                <a:lnTo>
                  <a:pt x="311" y="1521"/>
                </a:lnTo>
                <a:lnTo>
                  <a:pt x="314" y="1477"/>
                </a:lnTo>
                <a:lnTo>
                  <a:pt x="323" y="1434"/>
                </a:lnTo>
                <a:lnTo>
                  <a:pt x="335" y="1395"/>
                </a:lnTo>
                <a:lnTo>
                  <a:pt x="353" y="1359"/>
                </a:lnTo>
                <a:lnTo>
                  <a:pt x="375" y="1326"/>
                </a:lnTo>
                <a:lnTo>
                  <a:pt x="402" y="1296"/>
                </a:lnTo>
                <a:lnTo>
                  <a:pt x="433" y="1271"/>
                </a:lnTo>
                <a:lnTo>
                  <a:pt x="466" y="1249"/>
                </a:lnTo>
                <a:lnTo>
                  <a:pt x="503" y="1231"/>
                </a:lnTo>
                <a:lnTo>
                  <a:pt x="544" y="1218"/>
                </a:lnTo>
                <a:lnTo>
                  <a:pt x="585" y="1211"/>
                </a:lnTo>
                <a:lnTo>
                  <a:pt x="630" y="1208"/>
                </a:lnTo>
                <a:close/>
                <a:moveTo>
                  <a:pt x="1556" y="1208"/>
                </a:moveTo>
                <a:lnTo>
                  <a:pt x="1583" y="1209"/>
                </a:lnTo>
                <a:lnTo>
                  <a:pt x="1610" y="1211"/>
                </a:lnTo>
                <a:lnTo>
                  <a:pt x="1634" y="1213"/>
                </a:lnTo>
                <a:lnTo>
                  <a:pt x="1656" y="1217"/>
                </a:lnTo>
                <a:lnTo>
                  <a:pt x="1675" y="1220"/>
                </a:lnTo>
                <a:lnTo>
                  <a:pt x="1689" y="1223"/>
                </a:lnTo>
                <a:lnTo>
                  <a:pt x="1699" y="1226"/>
                </a:lnTo>
                <a:lnTo>
                  <a:pt x="1704" y="1227"/>
                </a:lnTo>
                <a:lnTo>
                  <a:pt x="1704" y="1356"/>
                </a:lnTo>
                <a:lnTo>
                  <a:pt x="1700" y="1355"/>
                </a:lnTo>
                <a:lnTo>
                  <a:pt x="1691" y="1353"/>
                </a:lnTo>
                <a:lnTo>
                  <a:pt x="1679" y="1350"/>
                </a:lnTo>
                <a:lnTo>
                  <a:pt x="1663" y="1347"/>
                </a:lnTo>
                <a:lnTo>
                  <a:pt x="1645" y="1343"/>
                </a:lnTo>
                <a:lnTo>
                  <a:pt x="1625" y="1340"/>
                </a:lnTo>
                <a:lnTo>
                  <a:pt x="1605" y="1338"/>
                </a:lnTo>
                <a:lnTo>
                  <a:pt x="1586" y="1337"/>
                </a:lnTo>
                <a:lnTo>
                  <a:pt x="1557" y="1339"/>
                </a:lnTo>
                <a:lnTo>
                  <a:pt x="1534" y="1344"/>
                </a:lnTo>
                <a:lnTo>
                  <a:pt x="1515" y="1351"/>
                </a:lnTo>
                <a:lnTo>
                  <a:pt x="1502" y="1362"/>
                </a:lnTo>
                <a:lnTo>
                  <a:pt x="1494" y="1373"/>
                </a:lnTo>
                <a:lnTo>
                  <a:pt x="1491" y="1387"/>
                </a:lnTo>
                <a:lnTo>
                  <a:pt x="1494" y="1402"/>
                </a:lnTo>
                <a:lnTo>
                  <a:pt x="1501" y="1413"/>
                </a:lnTo>
                <a:lnTo>
                  <a:pt x="1511" y="1423"/>
                </a:lnTo>
                <a:lnTo>
                  <a:pt x="1523" y="1430"/>
                </a:lnTo>
                <a:lnTo>
                  <a:pt x="1536" y="1436"/>
                </a:lnTo>
                <a:lnTo>
                  <a:pt x="1549" y="1441"/>
                </a:lnTo>
                <a:lnTo>
                  <a:pt x="1560" y="1445"/>
                </a:lnTo>
                <a:lnTo>
                  <a:pt x="1602" y="1458"/>
                </a:lnTo>
                <a:lnTo>
                  <a:pt x="1634" y="1470"/>
                </a:lnTo>
                <a:lnTo>
                  <a:pt x="1661" y="1484"/>
                </a:lnTo>
                <a:lnTo>
                  <a:pt x="1684" y="1501"/>
                </a:lnTo>
                <a:lnTo>
                  <a:pt x="1703" y="1519"/>
                </a:lnTo>
                <a:lnTo>
                  <a:pt x="1719" y="1539"/>
                </a:lnTo>
                <a:lnTo>
                  <a:pt x="1731" y="1560"/>
                </a:lnTo>
                <a:lnTo>
                  <a:pt x="1740" y="1583"/>
                </a:lnTo>
                <a:lnTo>
                  <a:pt x="1745" y="1606"/>
                </a:lnTo>
                <a:lnTo>
                  <a:pt x="1746" y="1630"/>
                </a:lnTo>
                <a:lnTo>
                  <a:pt x="1744" y="1664"/>
                </a:lnTo>
                <a:lnTo>
                  <a:pt x="1737" y="1694"/>
                </a:lnTo>
                <a:lnTo>
                  <a:pt x="1727" y="1720"/>
                </a:lnTo>
                <a:lnTo>
                  <a:pt x="1712" y="1744"/>
                </a:lnTo>
                <a:lnTo>
                  <a:pt x="1696" y="1764"/>
                </a:lnTo>
                <a:lnTo>
                  <a:pt x="1676" y="1781"/>
                </a:lnTo>
                <a:lnTo>
                  <a:pt x="1654" y="1796"/>
                </a:lnTo>
                <a:lnTo>
                  <a:pt x="1630" y="1809"/>
                </a:lnTo>
                <a:lnTo>
                  <a:pt x="1604" y="1818"/>
                </a:lnTo>
                <a:lnTo>
                  <a:pt x="1578" y="1826"/>
                </a:lnTo>
                <a:lnTo>
                  <a:pt x="1551" y="1830"/>
                </a:lnTo>
                <a:lnTo>
                  <a:pt x="1524" y="1833"/>
                </a:lnTo>
                <a:lnTo>
                  <a:pt x="1498" y="1834"/>
                </a:lnTo>
                <a:lnTo>
                  <a:pt x="1467" y="1833"/>
                </a:lnTo>
                <a:lnTo>
                  <a:pt x="1439" y="1832"/>
                </a:lnTo>
                <a:lnTo>
                  <a:pt x="1412" y="1829"/>
                </a:lnTo>
                <a:lnTo>
                  <a:pt x="1388" y="1827"/>
                </a:lnTo>
                <a:lnTo>
                  <a:pt x="1368" y="1823"/>
                </a:lnTo>
                <a:lnTo>
                  <a:pt x="1351" y="1820"/>
                </a:lnTo>
                <a:lnTo>
                  <a:pt x="1339" y="1818"/>
                </a:lnTo>
                <a:lnTo>
                  <a:pt x="1334" y="1817"/>
                </a:lnTo>
                <a:lnTo>
                  <a:pt x="1334" y="1678"/>
                </a:lnTo>
                <a:lnTo>
                  <a:pt x="1343" y="1680"/>
                </a:lnTo>
                <a:lnTo>
                  <a:pt x="1356" y="1684"/>
                </a:lnTo>
                <a:lnTo>
                  <a:pt x="1375" y="1688"/>
                </a:lnTo>
                <a:lnTo>
                  <a:pt x="1397" y="1693"/>
                </a:lnTo>
                <a:lnTo>
                  <a:pt x="1422" y="1697"/>
                </a:lnTo>
                <a:lnTo>
                  <a:pt x="1448" y="1700"/>
                </a:lnTo>
                <a:lnTo>
                  <a:pt x="1477" y="1701"/>
                </a:lnTo>
                <a:lnTo>
                  <a:pt x="1507" y="1699"/>
                </a:lnTo>
                <a:lnTo>
                  <a:pt x="1531" y="1696"/>
                </a:lnTo>
                <a:lnTo>
                  <a:pt x="1552" y="1690"/>
                </a:lnTo>
                <a:lnTo>
                  <a:pt x="1568" y="1681"/>
                </a:lnTo>
                <a:lnTo>
                  <a:pt x="1578" y="1671"/>
                </a:lnTo>
                <a:lnTo>
                  <a:pt x="1585" y="1658"/>
                </a:lnTo>
                <a:lnTo>
                  <a:pt x="1587" y="1644"/>
                </a:lnTo>
                <a:lnTo>
                  <a:pt x="1585" y="1629"/>
                </a:lnTo>
                <a:lnTo>
                  <a:pt x="1578" y="1618"/>
                </a:lnTo>
                <a:lnTo>
                  <a:pt x="1567" y="1607"/>
                </a:lnTo>
                <a:lnTo>
                  <a:pt x="1553" y="1598"/>
                </a:lnTo>
                <a:lnTo>
                  <a:pt x="1537" y="1590"/>
                </a:lnTo>
                <a:lnTo>
                  <a:pt x="1520" y="1584"/>
                </a:lnTo>
                <a:lnTo>
                  <a:pt x="1509" y="1581"/>
                </a:lnTo>
                <a:lnTo>
                  <a:pt x="1498" y="1577"/>
                </a:lnTo>
                <a:lnTo>
                  <a:pt x="1487" y="1574"/>
                </a:lnTo>
                <a:lnTo>
                  <a:pt x="1462" y="1565"/>
                </a:lnTo>
                <a:lnTo>
                  <a:pt x="1439" y="1555"/>
                </a:lnTo>
                <a:lnTo>
                  <a:pt x="1416" y="1542"/>
                </a:lnTo>
                <a:lnTo>
                  <a:pt x="1396" y="1528"/>
                </a:lnTo>
                <a:lnTo>
                  <a:pt x="1378" y="1512"/>
                </a:lnTo>
                <a:lnTo>
                  <a:pt x="1363" y="1494"/>
                </a:lnTo>
                <a:lnTo>
                  <a:pt x="1350" y="1473"/>
                </a:lnTo>
                <a:lnTo>
                  <a:pt x="1341" y="1451"/>
                </a:lnTo>
                <a:lnTo>
                  <a:pt x="1334" y="1425"/>
                </a:lnTo>
                <a:lnTo>
                  <a:pt x="1332" y="1396"/>
                </a:lnTo>
                <a:lnTo>
                  <a:pt x="1334" y="1364"/>
                </a:lnTo>
                <a:lnTo>
                  <a:pt x="1342" y="1333"/>
                </a:lnTo>
                <a:lnTo>
                  <a:pt x="1354" y="1306"/>
                </a:lnTo>
                <a:lnTo>
                  <a:pt x="1371" y="1281"/>
                </a:lnTo>
                <a:lnTo>
                  <a:pt x="1392" y="1259"/>
                </a:lnTo>
                <a:lnTo>
                  <a:pt x="1417" y="1241"/>
                </a:lnTo>
                <a:lnTo>
                  <a:pt x="1446" y="1227"/>
                </a:lnTo>
                <a:lnTo>
                  <a:pt x="1479" y="1216"/>
                </a:lnTo>
                <a:lnTo>
                  <a:pt x="1515" y="1210"/>
                </a:lnTo>
                <a:lnTo>
                  <a:pt x="1556" y="1208"/>
                </a:lnTo>
                <a:close/>
                <a:moveTo>
                  <a:pt x="3381" y="493"/>
                </a:moveTo>
                <a:lnTo>
                  <a:pt x="3400" y="496"/>
                </a:lnTo>
                <a:lnTo>
                  <a:pt x="3418" y="503"/>
                </a:lnTo>
                <a:lnTo>
                  <a:pt x="3434" y="515"/>
                </a:lnTo>
                <a:lnTo>
                  <a:pt x="3446" y="531"/>
                </a:lnTo>
                <a:lnTo>
                  <a:pt x="3453" y="548"/>
                </a:lnTo>
                <a:lnTo>
                  <a:pt x="3456" y="569"/>
                </a:lnTo>
                <a:lnTo>
                  <a:pt x="3456" y="727"/>
                </a:lnTo>
                <a:lnTo>
                  <a:pt x="3453" y="748"/>
                </a:lnTo>
                <a:lnTo>
                  <a:pt x="3446" y="766"/>
                </a:lnTo>
                <a:lnTo>
                  <a:pt x="3434" y="780"/>
                </a:lnTo>
                <a:lnTo>
                  <a:pt x="3418" y="793"/>
                </a:lnTo>
                <a:lnTo>
                  <a:pt x="3400" y="801"/>
                </a:lnTo>
                <a:lnTo>
                  <a:pt x="3381" y="803"/>
                </a:lnTo>
                <a:lnTo>
                  <a:pt x="3361" y="801"/>
                </a:lnTo>
                <a:lnTo>
                  <a:pt x="3343" y="793"/>
                </a:lnTo>
                <a:lnTo>
                  <a:pt x="3328" y="780"/>
                </a:lnTo>
                <a:lnTo>
                  <a:pt x="3316" y="766"/>
                </a:lnTo>
                <a:lnTo>
                  <a:pt x="3308" y="748"/>
                </a:lnTo>
                <a:lnTo>
                  <a:pt x="3306" y="727"/>
                </a:lnTo>
                <a:lnTo>
                  <a:pt x="3306" y="569"/>
                </a:lnTo>
                <a:lnTo>
                  <a:pt x="3308" y="548"/>
                </a:lnTo>
                <a:lnTo>
                  <a:pt x="3316" y="531"/>
                </a:lnTo>
                <a:lnTo>
                  <a:pt x="3328" y="515"/>
                </a:lnTo>
                <a:lnTo>
                  <a:pt x="3343" y="503"/>
                </a:lnTo>
                <a:lnTo>
                  <a:pt x="3361" y="496"/>
                </a:lnTo>
                <a:lnTo>
                  <a:pt x="3381" y="493"/>
                </a:lnTo>
                <a:close/>
                <a:moveTo>
                  <a:pt x="1728" y="493"/>
                </a:moveTo>
                <a:lnTo>
                  <a:pt x="1748" y="496"/>
                </a:lnTo>
                <a:lnTo>
                  <a:pt x="1766" y="503"/>
                </a:lnTo>
                <a:lnTo>
                  <a:pt x="1781" y="515"/>
                </a:lnTo>
                <a:lnTo>
                  <a:pt x="1793" y="531"/>
                </a:lnTo>
                <a:lnTo>
                  <a:pt x="1800" y="548"/>
                </a:lnTo>
                <a:lnTo>
                  <a:pt x="1803" y="569"/>
                </a:lnTo>
                <a:lnTo>
                  <a:pt x="1803" y="727"/>
                </a:lnTo>
                <a:lnTo>
                  <a:pt x="1800" y="748"/>
                </a:lnTo>
                <a:lnTo>
                  <a:pt x="1793" y="766"/>
                </a:lnTo>
                <a:lnTo>
                  <a:pt x="1781" y="780"/>
                </a:lnTo>
                <a:lnTo>
                  <a:pt x="1766" y="793"/>
                </a:lnTo>
                <a:lnTo>
                  <a:pt x="1748" y="801"/>
                </a:lnTo>
                <a:lnTo>
                  <a:pt x="1728" y="803"/>
                </a:lnTo>
                <a:lnTo>
                  <a:pt x="1708" y="801"/>
                </a:lnTo>
                <a:lnTo>
                  <a:pt x="1690" y="793"/>
                </a:lnTo>
                <a:lnTo>
                  <a:pt x="1675" y="780"/>
                </a:lnTo>
                <a:lnTo>
                  <a:pt x="1663" y="766"/>
                </a:lnTo>
                <a:lnTo>
                  <a:pt x="1656" y="748"/>
                </a:lnTo>
                <a:lnTo>
                  <a:pt x="1653" y="727"/>
                </a:lnTo>
                <a:lnTo>
                  <a:pt x="1653" y="569"/>
                </a:lnTo>
                <a:lnTo>
                  <a:pt x="1656" y="548"/>
                </a:lnTo>
                <a:lnTo>
                  <a:pt x="1663" y="531"/>
                </a:lnTo>
                <a:lnTo>
                  <a:pt x="1675" y="515"/>
                </a:lnTo>
                <a:lnTo>
                  <a:pt x="1690" y="503"/>
                </a:lnTo>
                <a:lnTo>
                  <a:pt x="1708" y="496"/>
                </a:lnTo>
                <a:lnTo>
                  <a:pt x="1728" y="493"/>
                </a:lnTo>
                <a:close/>
                <a:moveTo>
                  <a:pt x="75" y="493"/>
                </a:moveTo>
                <a:lnTo>
                  <a:pt x="95" y="496"/>
                </a:lnTo>
                <a:lnTo>
                  <a:pt x="113" y="503"/>
                </a:lnTo>
                <a:lnTo>
                  <a:pt x="129" y="515"/>
                </a:lnTo>
                <a:lnTo>
                  <a:pt x="140" y="531"/>
                </a:lnTo>
                <a:lnTo>
                  <a:pt x="148" y="548"/>
                </a:lnTo>
                <a:lnTo>
                  <a:pt x="151" y="569"/>
                </a:lnTo>
                <a:lnTo>
                  <a:pt x="151" y="727"/>
                </a:lnTo>
                <a:lnTo>
                  <a:pt x="148" y="748"/>
                </a:lnTo>
                <a:lnTo>
                  <a:pt x="140" y="766"/>
                </a:lnTo>
                <a:lnTo>
                  <a:pt x="129" y="780"/>
                </a:lnTo>
                <a:lnTo>
                  <a:pt x="113" y="793"/>
                </a:lnTo>
                <a:lnTo>
                  <a:pt x="95" y="801"/>
                </a:lnTo>
                <a:lnTo>
                  <a:pt x="75" y="803"/>
                </a:lnTo>
                <a:lnTo>
                  <a:pt x="56" y="801"/>
                </a:lnTo>
                <a:lnTo>
                  <a:pt x="38" y="793"/>
                </a:lnTo>
                <a:lnTo>
                  <a:pt x="22" y="780"/>
                </a:lnTo>
                <a:lnTo>
                  <a:pt x="10" y="766"/>
                </a:lnTo>
                <a:lnTo>
                  <a:pt x="3" y="748"/>
                </a:lnTo>
                <a:lnTo>
                  <a:pt x="0" y="727"/>
                </a:lnTo>
                <a:lnTo>
                  <a:pt x="0" y="569"/>
                </a:lnTo>
                <a:lnTo>
                  <a:pt x="3" y="548"/>
                </a:lnTo>
                <a:lnTo>
                  <a:pt x="10" y="531"/>
                </a:lnTo>
                <a:lnTo>
                  <a:pt x="22" y="515"/>
                </a:lnTo>
                <a:lnTo>
                  <a:pt x="38" y="503"/>
                </a:lnTo>
                <a:lnTo>
                  <a:pt x="56" y="496"/>
                </a:lnTo>
                <a:lnTo>
                  <a:pt x="75" y="493"/>
                </a:lnTo>
                <a:close/>
                <a:moveTo>
                  <a:pt x="2968" y="285"/>
                </a:moveTo>
                <a:lnTo>
                  <a:pt x="2988" y="287"/>
                </a:lnTo>
                <a:lnTo>
                  <a:pt x="3006" y="295"/>
                </a:lnTo>
                <a:lnTo>
                  <a:pt x="3021" y="307"/>
                </a:lnTo>
                <a:lnTo>
                  <a:pt x="3033" y="322"/>
                </a:lnTo>
                <a:lnTo>
                  <a:pt x="3040" y="340"/>
                </a:lnTo>
                <a:lnTo>
                  <a:pt x="3043" y="360"/>
                </a:lnTo>
                <a:lnTo>
                  <a:pt x="3043" y="727"/>
                </a:lnTo>
                <a:lnTo>
                  <a:pt x="3040" y="748"/>
                </a:lnTo>
                <a:lnTo>
                  <a:pt x="3033" y="766"/>
                </a:lnTo>
                <a:lnTo>
                  <a:pt x="3021" y="780"/>
                </a:lnTo>
                <a:lnTo>
                  <a:pt x="3006" y="793"/>
                </a:lnTo>
                <a:lnTo>
                  <a:pt x="2988" y="801"/>
                </a:lnTo>
                <a:lnTo>
                  <a:pt x="2968" y="803"/>
                </a:lnTo>
                <a:lnTo>
                  <a:pt x="2947" y="801"/>
                </a:lnTo>
                <a:lnTo>
                  <a:pt x="2929" y="793"/>
                </a:lnTo>
                <a:lnTo>
                  <a:pt x="2915" y="780"/>
                </a:lnTo>
                <a:lnTo>
                  <a:pt x="2903" y="766"/>
                </a:lnTo>
                <a:lnTo>
                  <a:pt x="2895" y="748"/>
                </a:lnTo>
                <a:lnTo>
                  <a:pt x="2893" y="727"/>
                </a:lnTo>
                <a:lnTo>
                  <a:pt x="2893" y="360"/>
                </a:lnTo>
                <a:lnTo>
                  <a:pt x="2895" y="340"/>
                </a:lnTo>
                <a:lnTo>
                  <a:pt x="2903" y="322"/>
                </a:lnTo>
                <a:lnTo>
                  <a:pt x="2915" y="307"/>
                </a:lnTo>
                <a:lnTo>
                  <a:pt x="2929" y="295"/>
                </a:lnTo>
                <a:lnTo>
                  <a:pt x="2947" y="287"/>
                </a:lnTo>
                <a:lnTo>
                  <a:pt x="2968" y="285"/>
                </a:lnTo>
                <a:close/>
                <a:moveTo>
                  <a:pt x="2142" y="285"/>
                </a:moveTo>
                <a:lnTo>
                  <a:pt x="2162" y="287"/>
                </a:lnTo>
                <a:lnTo>
                  <a:pt x="2179" y="295"/>
                </a:lnTo>
                <a:lnTo>
                  <a:pt x="2194" y="307"/>
                </a:lnTo>
                <a:lnTo>
                  <a:pt x="2207" y="322"/>
                </a:lnTo>
                <a:lnTo>
                  <a:pt x="2214" y="340"/>
                </a:lnTo>
                <a:lnTo>
                  <a:pt x="2216" y="360"/>
                </a:lnTo>
                <a:lnTo>
                  <a:pt x="2216" y="727"/>
                </a:lnTo>
                <a:lnTo>
                  <a:pt x="2214" y="748"/>
                </a:lnTo>
                <a:lnTo>
                  <a:pt x="2207" y="766"/>
                </a:lnTo>
                <a:lnTo>
                  <a:pt x="2194" y="780"/>
                </a:lnTo>
                <a:lnTo>
                  <a:pt x="2179" y="793"/>
                </a:lnTo>
                <a:lnTo>
                  <a:pt x="2162" y="801"/>
                </a:lnTo>
                <a:lnTo>
                  <a:pt x="2142" y="803"/>
                </a:lnTo>
                <a:lnTo>
                  <a:pt x="2122" y="801"/>
                </a:lnTo>
                <a:lnTo>
                  <a:pt x="2104" y="793"/>
                </a:lnTo>
                <a:lnTo>
                  <a:pt x="2088" y="780"/>
                </a:lnTo>
                <a:lnTo>
                  <a:pt x="2077" y="766"/>
                </a:lnTo>
                <a:lnTo>
                  <a:pt x="2069" y="748"/>
                </a:lnTo>
                <a:lnTo>
                  <a:pt x="2066" y="727"/>
                </a:lnTo>
                <a:lnTo>
                  <a:pt x="2066" y="360"/>
                </a:lnTo>
                <a:lnTo>
                  <a:pt x="2069" y="340"/>
                </a:lnTo>
                <a:lnTo>
                  <a:pt x="2077" y="322"/>
                </a:lnTo>
                <a:lnTo>
                  <a:pt x="2088" y="307"/>
                </a:lnTo>
                <a:lnTo>
                  <a:pt x="2104" y="295"/>
                </a:lnTo>
                <a:lnTo>
                  <a:pt x="2122" y="287"/>
                </a:lnTo>
                <a:lnTo>
                  <a:pt x="2142" y="285"/>
                </a:lnTo>
                <a:close/>
                <a:moveTo>
                  <a:pt x="1315" y="285"/>
                </a:moveTo>
                <a:lnTo>
                  <a:pt x="1335" y="287"/>
                </a:lnTo>
                <a:lnTo>
                  <a:pt x="1353" y="295"/>
                </a:lnTo>
                <a:lnTo>
                  <a:pt x="1368" y="307"/>
                </a:lnTo>
                <a:lnTo>
                  <a:pt x="1380" y="322"/>
                </a:lnTo>
                <a:lnTo>
                  <a:pt x="1388" y="340"/>
                </a:lnTo>
                <a:lnTo>
                  <a:pt x="1390" y="360"/>
                </a:lnTo>
                <a:lnTo>
                  <a:pt x="1390" y="727"/>
                </a:lnTo>
                <a:lnTo>
                  <a:pt x="1388" y="748"/>
                </a:lnTo>
                <a:lnTo>
                  <a:pt x="1380" y="766"/>
                </a:lnTo>
                <a:lnTo>
                  <a:pt x="1368" y="780"/>
                </a:lnTo>
                <a:lnTo>
                  <a:pt x="1353" y="793"/>
                </a:lnTo>
                <a:lnTo>
                  <a:pt x="1335" y="801"/>
                </a:lnTo>
                <a:lnTo>
                  <a:pt x="1315" y="803"/>
                </a:lnTo>
                <a:lnTo>
                  <a:pt x="1295" y="801"/>
                </a:lnTo>
                <a:lnTo>
                  <a:pt x="1277" y="793"/>
                </a:lnTo>
                <a:lnTo>
                  <a:pt x="1262" y="780"/>
                </a:lnTo>
                <a:lnTo>
                  <a:pt x="1250" y="766"/>
                </a:lnTo>
                <a:lnTo>
                  <a:pt x="1242" y="748"/>
                </a:lnTo>
                <a:lnTo>
                  <a:pt x="1240" y="727"/>
                </a:lnTo>
                <a:lnTo>
                  <a:pt x="1240" y="360"/>
                </a:lnTo>
                <a:lnTo>
                  <a:pt x="1242" y="340"/>
                </a:lnTo>
                <a:lnTo>
                  <a:pt x="1250" y="322"/>
                </a:lnTo>
                <a:lnTo>
                  <a:pt x="1262" y="307"/>
                </a:lnTo>
                <a:lnTo>
                  <a:pt x="1277" y="295"/>
                </a:lnTo>
                <a:lnTo>
                  <a:pt x="1295" y="287"/>
                </a:lnTo>
                <a:lnTo>
                  <a:pt x="1315" y="285"/>
                </a:lnTo>
                <a:close/>
                <a:moveTo>
                  <a:pt x="488" y="285"/>
                </a:moveTo>
                <a:lnTo>
                  <a:pt x="508" y="287"/>
                </a:lnTo>
                <a:lnTo>
                  <a:pt x="527" y="295"/>
                </a:lnTo>
                <a:lnTo>
                  <a:pt x="541" y="307"/>
                </a:lnTo>
                <a:lnTo>
                  <a:pt x="553" y="322"/>
                </a:lnTo>
                <a:lnTo>
                  <a:pt x="561" y="340"/>
                </a:lnTo>
                <a:lnTo>
                  <a:pt x="563" y="360"/>
                </a:lnTo>
                <a:lnTo>
                  <a:pt x="563" y="727"/>
                </a:lnTo>
                <a:lnTo>
                  <a:pt x="561" y="748"/>
                </a:lnTo>
                <a:lnTo>
                  <a:pt x="553" y="766"/>
                </a:lnTo>
                <a:lnTo>
                  <a:pt x="541" y="780"/>
                </a:lnTo>
                <a:lnTo>
                  <a:pt x="527" y="793"/>
                </a:lnTo>
                <a:lnTo>
                  <a:pt x="508" y="801"/>
                </a:lnTo>
                <a:lnTo>
                  <a:pt x="488" y="803"/>
                </a:lnTo>
                <a:lnTo>
                  <a:pt x="468" y="801"/>
                </a:lnTo>
                <a:lnTo>
                  <a:pt x="450" y="793"/>
                </a:lnTo>
                <a:lnTo>
                  <a:pt x="436" y="780"/>
                </a:lnTo>
                <a:lnTo>
                  <a:pt x="423" y="766"/>
                </a:lnTo>
                <a:lnTo>
                  <a:pt x="416" y="748"/>
                </a:lnTo>
                <a:lnTo>
                  <a:pt x="414" y="727"/>
                </a:lnTo>
                <a:lnTo>
                  <a:pt x="414" y="360"/>
                </a:lnTo>
                <a:lnTo>
                  <a:pt x="416" y="340"/>
                </a:lnTo>
                <a:lnTo>
                  <a:pt x="423" y="322"/>
                </a:lnTo>
                <a:lnTo>
                  <a:pt x="436" y="307"/>
                </a:lnTo>
                <a:lnTo>
                  <a:pt x="450" y="295"/>
                </a:lnTo>
                <a:lnTo>
                  <a:pt x="468" y="287"/>
                </a:lnTo>
                <a:lnTo>
                  <a:pt x="488" y="285"/>
                </a:lnTo>
                <a:close/>
                <a:moveTo>
                  <a:pt x="2555" y="0"/>
                </a:moveTo>
                <a:lnTo>
                  <a:pt x="2575" y="2"/>
                </a:lnTo>
                <a:lnTo>
                  <a:pt x="2593" y="10"/>
                </a:lnTo>
                <a:lnTo>
                  <a:pt x="2608" y="22"/>
                </a:lnTo>
                <a:lnTo>
                  <a:pt x="2619" y="37"/>
                </a:lnTo>
                <a:lnTo>
                  <a:pt x="2628" y="55"/>
                </a:lnTo>
                <a:lnTo>
                  <a:pt x="2630" y="75"/>
                </a:lnTo>
                <a:lnTo>
                  <a:pt x="2630" y="879"/>
                </a:lnTo>
                <a:lnTo>
                  <a:pt x="2628" y="899"/>
                </a:lnTo>
                <a:lnTo>
                  <a:pt x="2619" y="917"/>
                </a:lnTo>
                <a:lnTo>
                  <a:pt x="2608" y="931"/>
                </a:lnTo>
                <a:lnTo>
                  <a:pt x="2593" y="944"/>
                </a:lnTo>
                <a:lnTo>
                  <a:pt x="2575" y="951"/>
                </a:lnTo>
                <a:lnTo>
                  <a:pt x="2555" y="953"/>
                </a:lnTo>
                <a:lnTo>
                  <a:pt x="2535" y="951"/>
                </a:lnTo>
                <a:lnTo>
                  <a:pt x="2517" y="944"/>
                </a:lnTo>
                <a:lnTo>
                  <a:pt x="2502" y="931"/>
                </a:lnTo>
                <a:lnTo>
                  <a:pt x="2490" y="917"/>
                </a:lnTo>
                <a:lnTo>
                  <a:pt x="2483" y="899"/>
                </a:lnTo>
                <a:lnTo>
                  <a:pt x="2480" y="879"/>
                </a:lnTo>
                <a:lnTo>
                  <a:pt x="2480" y="75"/>
                </a:lnTo>
                <a:lnTo>
                  <a:pt x="2483" y="55"/>
                </a:lnTo>
                <a:lnTo>
                  <a:pt x="2490" y="37"/>
                </a:lnTo>
                <a:lnTo>
                  <a:pt x="2502" y="22"/>
                </a:lnTo>
                <a:lnTo>
                  <a:pt x="2517" y="10"/>
                </a:lnTo>
                <a:lnTo>
                  <a:pt x="2535" y="2"/>
                </a:lnTo>
                <a:lnTo>
                  <a:pt x="2555" y="0"/>
                </a:lnTo>
                <a:close/>
                <a:moveTo>
                  <a:pt x="902" y="0"/>
                </a:moveTo>
                <a:lnTo>
                  <a:pt x="922" y="2"/>
                </a:lnTo>
                <a:lnTo>
                  <a:pt x="939" y="10"/>
                </a:lnTo>
                <a:lnTo>
                  <a:pt x="955" y="22"/>
                </a:lnTo>
                <a:lnTo>
                  <a:pt x="967" y="37"/>
                </a:lnTo>
                <a:lnTo>
                  <a:pt x="974" y="55"/>
                </a:lnTo>
                <a:lnTo>
                  <a:pt x="977" y="75"/>
                </a:lnTo>
                <a:lnTo>
                  <a:pt x="977" y="879"/>
                </a:lnTo>
                <a:lnTo>
                  <a:pt x="974" y="899"/>
                </a:lnTo>
                <a:lnTo>
                  <a:pt x="967" y="917"/>
                </a:lnTo>
                <a:lnTo>
                  <a:pt x="955" y="931"/>
                </a:lnTo>
                <a:lnTo>
                  <a:pt x="939" y="944"/>
                </a:lnTo>
                <a:lnTo>
                  <a:pt x="922" y="951"/>
                </a:lnTo>
                <a:lnTo>
                  <a:pt x="902" y="953"/>
                </a:lnTo>
                <a:lnTo>
                  <a:pt x="882" y="951"/>
                </a:lnTo>
                <a:lnTo>
                  <a:pt x="864" y="944"/>
                </a:lnTo>
                <a:lnTo>
                  <a:pt x="848" y="931"/>
                </a:lnTo>
                <a:lnTo>
                  <a:pt x="837" y="917"/>
                </a:lnTo>
                <a:lnTo>
                  <a:pt x="829" y="899"/>
                </a:lnTo>
                <a:lnTo>
                  <a:pt x="826" y="879"/>
                </a:lnTo>
                <a:lnTo>
                  <a:pt x="826" y="75"/>
                </a:lnTo>
                <a:lnTo>
                  <a:pt x="829" y="55"/>
                </a:lnTo>
                <a:lnTo>
                  <a:pt x="837" y="37"/>
                </a:lnTo>
                <a:lnTo>
                  <a:pt x="848" y="22"/>
                </a:lnTo>
                <a:lnTo>
                  <a:pt x="864" y="10"/>
                </a:lnTo>
                <a:lnTo>
                  <a:pt x="882" y="2"/>
                </a:lnTo>
                <a:lnTo>
                  <a:pt x="902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479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16401" y="1602317"/>
            <a:ext cx="11036459" cy="4519083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304792" indent="-228594">
              <a:lnSpc>
                <a:spcPct val="95000"/>
              </a:lnSpc>
              <a:spcBef>
                <a:spcPts val="1480"/>
              </a:spcBef>
              <a:buClr>
                <a:schemeClr val="tx1"/>
              </a:buClr>
              <a:buSzPct val="80000"/>
              <a:buFont typeface="Arial"/>
              <a:buChar char="•"/>
              <a:defRPr sz="2667" b="0" i="0">
                <a:solidFill>
                  <a:schemeClr val="tx1"/>
                </a:solidFill>
                <a:latin typeface="+mn-lt"/>
                <a:ea typeface="CiscoSansTT Thin" charset="0"/>
                <a:cs typeface="CiscoSansTT Thin" charset="0"/>
              </a:defRPr>
            </a:lvl1pPr>
            <a:lvl2pPr marL="609585" indent="-220128">
              <a:lnSpc>
                <a:spcPct val="95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/>
              <a:buChar char="•"/>
              <a:defRPr sz="2400" b="0" i="0">
                <a:solidFill>
                  <a:schemeClr val="tx1"/>
                </a:solidFill>
                <a:latin typeface="+mn-lt"/>
                <a:ea typeface="CiscoSansTT Thin" charset="0"/>
                <a:cs typeface="CiscoSansTT Thin" charset="0"/>
              </a:defRPr>
            </a:lvl2pPr>
            <a:lvl3pPr marL="914377" indent="-146047">
              <a:buClr>
                <a:schemeClr val="tx1"/>
              </a:buClr>
              <a:buSzPct val="80000"/>
              <a:buFont typeface="Arial"/>
              <a:buChar char="•"/>
              <a:defRPr sz="2133" b="0" i="0">
                <a:solidFill>
                  <a:schemeClr val="tx1"/>
                </a:solidFill>
                <a:latin typeface="+mn-lt"/>
                <a:ea typeface="CiscoSansTT Thin" charset="0"/>
                <a:cs typeface="CiscoSansTT Thin" charset="0"/>
              </a:defRPr>
            </a:lvl3pPr>
            <a:lvl4pPr marL="1214683" indent="-228548">
              <a:buClr>
                <a:schemeClr val="tx1"/>
              </a:buClr>
              <a:buSzPct val="80000"/>
              <a:buFont typeface="Arial"/>
              <a:buChar char="•"/>
              <a:defRPr sz="1867" b="0" i="0">
                <a:solidFill>
                  <a:schemeClr val="tx1"/>
                </a:solidFill>
                <a:latin typeface="+mn-lt"/>
                <a:ea typeface="CiscoSansTT Thin" charset="0"/>
                <a:cs typeface="CiscoSansTT Thin" charset="0"/>
              </a:defRPr>
            </a:lvl4pPr>
            <a:lvl5pPr marL="1443231" indent="-224314">
              <a:buClr>
                <a:schemeClr val="tx1"/>
              </a:buClr>
              <a:buSzPct val="80000"/>
              <a:buFont typeface="Arial"/>
              <a:buChar char="•"/>
              <a:defRPr sz="1600" b="0" i="0">
                <a:solidFill>
                  <a:schemeClr val="tx1"/>
                </a:solidFill>
                <a:latin typeface="+mn-lt"/>
                <a:ea typeface="CiscoSansTT Thin" charset="0"/>
                <a:cs typeface="CiscoSansTT Thin" charset="0"/>
              </a:defRPr>
            </a:lvl5pPr>
          </a:lstStyle>
          <a:p>
            <a:pPr lvl="0"/>
            <a:r>
              <a:rPr lang="en-GB" dirty="0"/>
              <a:t>First level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8" y="455085"/>
            <a:ext cx="11127317" cy="975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>
              <a:defRPr sz="3733"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08709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_Heav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711199" y="1607864"/>
            <a:ext cx="5181600" cy="4110792"/>
          </a:xfrm>
          <a:prstGeom prst="rect">
            <a:avLst/>
          </a:prstGeom>
        </p:spPr>
        <p:txBody>
          <a:bodyPr lIns="0" tIns="45710" rIns="0" bIns="45710">
            <a:noAutofit/>
          </a:bodyPr>
          <a:lstStyle>
            <a:lvl1pPr marL="232828" indent="-156629">
              <a:lnSpc>
                <a:spcPct val="95000"/>
              </a:lnSpc>
              <a:spcBef>
                <a:spcPts val="1480"/>
              </a:spcBef>
              <a:buClr>
                <a:schemeClr val="tx1"/>
              </a:buClr>
              <a:buSzPct val="60000"/>
              <a:buFont typeface="Arial"/>
              <a:buChar char="•"/>
              <a:defRPr sz="2667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  <a:lvl2pPr marL="385224" indent="-152396">
              <a:lnSpc>
                <a:spcPct val="95000"/>
              </a:lnSpc>
              <a:spcBef>
                <a:spcPts val="600"/>
              </a:spcBef>
              <a:buClr>
                <a:schemeClr val="tx1"/>
              </a:buClr>
              <a:buSzPct val="60000"/>
              <a:buFont typeface="Arial"/>
              <a:buChar char="•"/>
              <a:defRPr sz="2400" b="0" i="0">
                <a:solidFill>
                  <a:schemeClr val="tx1"/>
                </a:solidFill>
                <a:latin typeface="+mn-lt"/>
                <a:cs typeface="CiscoSans ExtraLight"/>
              </a:defRPr>
            </a:lvl2pPr>
            <a:lvl3pPr marL="537620" indent="-152396">
              <a:buClr>
                <a:schemeClr val="tx1"/>
              </a:buClr>
              <a:buSzPct val="60000"/>
              <a:buFont typeface="Arial"/>
              <a:buChar char="•"/>
              <a:defRPr sz="2133" b="0" i="0">
                <a:solidFill>
                  <a:schemeClr val="tx1"/>
                </a:solidFill>
                <a:latin typeface="+mn-lt"/>
                <a:cs typeface="CiscoSans ExtraLight"/>
              </a:defRPr>
            </a:lvl3pPr>
            <a:lvl4pPr marL="690016" indent="-152396">
              <a:buClr>
                <a:schemeClr val="tx1"/>
              </a:buClr>
              <a:buSzPct val="60000"/>
              <a:buFont typeface="Arial"/>
              <a:buChar char="•"/>
              <a:defRPr sz="1867" b="0" i="0">
                <a:solidFill>
                  <a:schemeClr val="tx1"/>
                </a:solidFill>
                <a:latin typeface="+mn-lt"/>
                <a:cs typeface="CiscoSans ExtraLight"/>
              </a:defRPr>
            </a:lvl4pPr>
            <a:lvl5pPr marL="842412" indent="-152396">
              <a:buClr>
                <a:schemeClr val="tx1"/>
              </a:buClr>
              <a:buSzPct val="60000"/>
              <a:buFont typeface="Arial"/>
              <a:buChar char="•"/>
              <a:defRPr sz="1600" b="0" i="0">
                <a:solidFill>
                  <a:schemeClr val="tx1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341155" y="1607864"/>
            <a:ext cx="5181600" cy="4110792"/>
          </a:xfrm>
          <a:prstGeom prst="rect">
            <a:avLst/>
          </a:prstGeom>
        </p:spPr>
        <p:txBody>
          <a:bodyPr lIns="0" tIns="45710" rIns="0" bIns="45710">
            <a:noAutofit/>
          </a:bodyPr>
          <a:lstStyle>
            <a:lvl1pPr marL="232828" indent="-156629">
              <a:lnSpc>
                <a:spcPct val="95000"/>
              </a:lnSpc>
              <a:spcBef>
                <a:spcPts val="1480"/>
              </a:spcBef>
              <a:buClr>
                <a:schemeClr val="tx1"/>
              </a:buClr>
              <a:buSzPct val="60000"/>
              <a:buFont typeface="Arial"/>
              <a:buChar char="•"/>
              <a:defRPr sz="2667" b="0" i="0" baseline="0">
                <a:solidFill>
                  <a:schemeClr val="tx1"/>
                </a:solidFill>
                <a:latin typeface="+mn-lt"/>
                <a:cs typeface="CiscoSans ExtraLight"/>
              </a:defRPr>
            </a:lvl1pPr>
            <a:lvl2pPr marL="385224" indent="-152396">
              <a:lnSpc>
                <a:spcPct val="95000"/>
              </a:lnSpc>
              <a:spcBef>
                <a:spcPts val="600"/>
              </a:spcBef>
              <a:buClr>
                <a:schemeClr val="tx1"/>
              </a:buClr>
              <a:buSzPct val="60000"/>
              <a:buFont typeface="Arial"/>
              <a:buChar char="•"/>
              <a:defRPr sz="2400" b="0" i="0">
                <a:solidFill>
                  <a:schemeClr val="tx1"/>
                </a:solidFill>
                <a:latin typeface="+mn-lt"/>
                <a:cs typeface="CiscoSans ExtraLight"/>
              </a:defRPr>
            </a:lvl2pPr>
            <a:lvl3pPr marL="537620" indent="-152396">
              <a:buClr>
                <a:schemeClr val="tx1"/>
              </a:buClr>
              <a:buSzPct val="60000"/>
              <a:buFont typeface="Arial"/>
              <a:buChar char="•"/>
              <a:defRPr sz="2133" b="0" i="0">
                <a:solidFill>
                  <a:schemeClr val="tx1"/>
                </a:solidFill>
                <a:latin typeface="+mn-lt"/>
                <a:cs typeface="CiscoSans ExtraLight"/>
              </a:defRPr>
            </a:lvl3pPr>
            <a:lvl4pPr marL="690016" indent="-152396">
              <a:buClr>
                <a:schemeClr val="tx1"/>
              </a:buClr>
              <a:buSzPct val="60000"/>
              <a:buFont typeface="Arial"/>
              <a:buChar char="•"/>
              <a:defRPr sz="1867" b="0" i="0">
                <a:solidFill>
                  <a:schemeClr val="tx1"/>
                </a:solidFill>
                <a:latin typeface="+mn-lt"/>
                <a:cs typeface="CiscoSans ExtraLight"/>
              </a:defRPr>
            </a:lvl4pPr>
            <a:lvl5pPr marL="842412" indent="-152396">
              <a:buClr>
                <a:schemeClr val="tx1"/>
              </a:buClr>
              <a:buSzPct val="60000"/>
              <a:buFont typeface="Arial"/>
              <a:buChar char="•"/>
              <a:defRPr sz="1600" b="0" i="0">
                <a:solidFill>
                  <a:schemeClr val="tx1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8" y="455085"/>
            <a:ext cx="11127317" cy="975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733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8460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8" y="455085"/>
            <a:ext cx="11127317" cy="975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>
              <a:defRPr sz="3733"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27430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8540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11"/>
          <p:cNvSpPr>
            <a:spLocks noGrp="1"/>
          </p:cNvSpPr>
          <p:nvPr>
            <p:ph type="tbl" sz="quarter" idx="12"/>
          </p:nvPr>
        </p:nvSpPr>
        <p:spPr>
          <a:xfrm>
            <a:off x="711200" y="1797051"/>
            <a:ext cx="10820400" cy="3544971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0" indent="0" algn="ctr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icon to add table</a:t>
            </a:r>
            <a:endParaRPr lang="en-GB" noProof="0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83690" y="5530961"/>
            <a:ext cx="9573749" cy="434977"/>
          </a:xfrm>
          <a:prstGeom prst="rect">
            <a:avLst/>
          </a:prstGeom>
        </p:spPr>
        <p:txBody>
          <a:bodyPr wrap="square" lIns="91420" tIns="45710" rIns="91420" bIns="45710" anchor="b" anchorCtr="0">
            <a:noAutofit/>
          </a:bodyPr>
          <a:lstStyle>
            <a:lvl1pPr algn="l" defTabSz="804747">
              <a:lnSpc>
                <a:spcPct val="100000"/>
              </a:lnSpc>
              <a:spcBef>
                <a:spcPct val="50000"/>
              </a:spcBef>
              <a:buNone/>
              <a:defRPr sz="1867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  <a:lvl2pPr>
              <a:buFont typeface="Arial" pitchFamily="34" charset="0"/>
              <a:buNone/>
              <a:defRPr sz="1467"/>
            </a:lvl2pPr>
            <a:lvl3pPr>
              <a:buFont typeface="Arial" pitchFamily="34" charset="0"/>
              <a:buNone/>
              <a:defRPr sz="1467"/>
            </a:lvl3pPr>
            <a:lvl4pPr>
              <a:buFont typeface="Arial" pitchFamily="34" charset="0"/>
              <a:buNone/>
              <a:defRPr sz="1467"/>
            </a:lvl4pPr>
            <a:lvl5pPr>
              <a:buFont typeface="Arial" pitchFamily="34" charset="0"/>
              <a:buNone/>
              <a:defRPr sz="1467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8" y="455085"/>
            <a:ext cx="11127317" cy="975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733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0017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711200" y="1602318"/>
            <a:ext cx="10820400" cy="3744383"/>
          </a:xfrm>
          <a:prstGeom prst="rect">
            <a:avLst/>
          </a:prstGeom>
        </p:spPr>
        <p:txBody>
          <a:bodyPr vert="horz" lIns="91420" tIns="45710" rIns="91420" bIns="45710">
            <a:noAutofit/>
          </a:bodyPr>
          <a:lstStyle>
            <a:lvl1pPr marL="0" indent="0" algn="ctr">
              <a:buNone/>
              <a:defRPr sz="2667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83690" y="5530961"/>
            <a:ext cx="9573749" cy="434977"/>
          </a:xfrm>
          <a:prstGeom prst="rect">
            <a:avLst/>
          </a:prstGeom>
        </p:spPr>
        <p:txBody>
          <a:bodyPr wrap="square" lIns="91420" tIns="45710" rIns="91420" bIns="45710" anchor="b" anchorCtr="0">
            <a:noAutofit/>
          </a:bodyPr>
          <a:lstStyle>
            <a:lvl1pPr algn="l" defTabSz="804747">
              <a:lnSpc>
                <a:spcPct val="100000"/>
              </a:lnSpc>
              <a:spcBef>
                <a:spcPct val="50000"/>
              </a:spcBef>
              <a:buNone/>
              <a:defRPr sz="1867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  <a:lvl2pPr>
              <a:buFont typeface="Arial" pitchFamily="34" charset="0"/>
              <a:buNone/>
              <a:defRPr sz="1467"/>
            </a:lvl2pPr>
            <a:lvl3pPr>
              <a:buFont typeface="Arial" pitchFamily="34" charset="0"/>
              <a:buNone/>
              <a:defRPr sz="1467"/>
            </a:lvl3pPr>
            <a:lvl4pPr>
              <a:buFont typeface="Arial" pitchFamily="34" charset="0"/>
              <a:buNone/>
              <a:defRPr sz="1467"/>
            </a:lvl4pPr>
            <a:lvl5pPr>
              <a:buFont typeface="Arial" pitchFamily="34" charset="0"/>
              <a:buNone/>
              <a:defRPr sz="1467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8" y="455085"/>
            <a:ext cx="11127317" cy="975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4388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alf_Page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6106789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7" dirty="0">
              <a:solidFill>
                <a:schemeClr val="bg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16401" y="2220243"/>
            <a:ext cx="4882699" cy="3901157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232828" indent="-156629">
              <a:lnSpc>
                <a:spcPct val="95000"/>
              </a:lnSpc>
              <a:spcBef>
                <a:spcPts val="1480"/>
              </a:spcBef>
              <a:buClr>
                <a:schemeClr val="tx2"/>
              </a:buClr>
              <a:buSzPct val="60000"/>
              <a:buFont typeface="Arial"/>
              <a:buChar char="•"/>
              <a:defRPr sz="2667" b="0" i="0">
                <a:solidFill>
                  <a:schemeClr val="bg1"/>
                </a:solidFill>
                <a:latin typeface="+mn-lt"/>
                <a:ea typeface="CiscoSansTT Thin" charset="0"/>
                <a:cs typeface="CiscoSansTT Thin" charset="0"/>
              </a:defRPr>
            </a:lvl1pPr>
            <a:lvl2pPr marL="385224" indent="-152396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buSzPct val="60000"/>
              <a:buFont typeface="Arial"/>
              <a:buChar char="•"/>
              <a:defRPr sz="2400" b="0" i="0">
                <a:solidFill>
                  <a:schemeClr val="bg1"/>
                </a:solidFill>
                <a:latin typeface="+mn-lt"/>
                <a:ea typeface="CiscoSansTT Thin" charset="0"/>
                <a:cs typeface="CiscoSansTT Thin" charset="0"/>
              </a:defRPr>
            </a:lvl2pPr>
            <a:lvl3pPr marL="537620" indent="-152396">
              <a:buClr>
                <a:schemeClr val="tx2"/>
              </a:buClr>
              <a:buSzPct val="60000"/>
              <a:buFont typeface="Arial"/>
              <a:buChar char="•"/>
              <a:defRPr sz="2133" b="0" i="0">
                <a:solidFill>
                  <a:schemeClr val="bg1"/>
                </a:solidFill>
                <a:latin typeface="+mn-lt"/>
                <a:ea typeface="CiscoSansTT Thin" charset="0"/>
                <a:cs typeface="CiscoSansTT Thin" charset="0"/>
              </a:defRPr>
            </a:lvl3pPr>
            <a:lvl4pPr marL="690016" indent="-152396">
              <a:buClr>
                <a:schemeClr val="tx2"/>
              </a:buClr>
              <a:buSzPct val="60000"/>
              <a:buFont typeface="Arial"/>
              <a:buChar char="•"/>
              <a:defRPr sz="1867" b="0" i="0">
                <a:solidFill>
                  <a:schemeClr val="bg1"/>
                </a:solidFill>
                <a:latin typeface="+mn-lt"/>
                <a:ea typeface="CiscoSansTT Thin" charset="0"/>
                <a:cs typeface="CiscoSansTT Thin" charset="0"/>
              </a:defRPr>
            </a:lvl4pPr>
            <a:lvl5pPr marL="842412" indent="-152396">
              <a:buClr>
                <a:schemeClr val="tx2"/>
              </a:buClr>
              <a:buSzPct val="60000"/>
              <a:buFont typeface="Arial"/>
              <a:buChar char="•"/>
              <a:defRPr sz="1600" b="0" i="0">
                <a:solidFill>
                  <a:schemeClr val="bg1"/>
                </a:solidFill>
                <a:latin typeface="+mn-lt"/>
                <a:ea typeface="CiscoSansTT Thin" charset="0"/>
                <a:cs typeface="CiscoSansTT Thin" charset="0"/>
              </a:defRPr>
            </a:lvl5pPr>
          </a:lstStyle>
          <a:p>
            <a:pPr lvl="0"/>
            <a:r>
              <a:rPr lang="en-GB" dirty="0"/>
              <a:t>First level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9" y="455085"/>
            <a:ext cx="4915412" cy="975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>
              <a:defRPr sz="4267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8" name="Rectangle 4"/>
          <p:cNvSpPr>
            <a:spLocks noChangeArrowheads="1"/>
          </p:cNvSpPr>
          <p:nvPr userDrawn="1"/>
        </p:nvSpPr>
        <p:spPr bwMode="ltGray">
          <a:xfrm>
            <a:off x="636905" y="6322205"/>
            <a:ext cx="4757856" cy="20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15" tIns="41056" rIns="82115" bIns="41056" anchor="b">
            <a:spAutoFit/>
          </a:bodyPr>
          <a:lstStyle/>
          <a:p>
            <a:pPr algn="l" defTabSz="814305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1200" spc="27" baseline="0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CiscoSans Thin"/>
              </a:rPr>
              <a:t>© 2018  Cisco and/or its affiliates. All rights reserved.   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66562145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288">
          <p15:clr>
            <a:srgbClr val="FBAE40"/>
          </p15:clr>
        </p15:guide>
        <p15:guide id="3" pos="259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alf_Pag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6106789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7" dirty="0">
              <a:latin typeface="+mj-lt"/>
            </a:endParaRPr>
          </a:p>
        </p:txBody>
      </p:sp>
      <p:sp>
        <p:nvSpPr>
          <p:cNvPr id="3" name="Title Placeholder 5"/>
          <p:cNvSpPr>
            <a:spLocks noGrp="1"/>
          </p:cNvSpPr>
          <p:nvPr>
            <p:ph type="title"/>
          </p:nvPr>
        </p:nvSpPr>
        <p:spPr bwMode="auto">
          <a:xfrm>
            <a:off x="558801" y="2209800"/>
            <a:ext cx="5103284" cy="24384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 algn="l" defTabSz="912261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lang="en-GB" sz="4267" kern="1200" dirty="0">
                <a:solidFill>
                  <a:schemeClr val="bg1"/>
                </a:solidFill>
                <a:latin typeface="+mj-lt"/>
                <a:ea typeface="ＭＳ Ｐゴシック" charset="0"/>
                <a:cs typeface="Tipo de letra del sistema Fina" charset="0"/>
              </a:defRPr>
            </a:lvl1pPr>
          </a:lstStyle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796618" y="709083"/>
            <a:ext cx="4734983" cy="5412316"/>
          </a:xfrm>
          <a:prstGeom prst="rect">
            <a:avLst/>
          </a:prstGeom>
        </p:spPr>
        <p:txBody>
          <a:bodyPr lIns="0" rIns="0" anchor="ctr" anchorCtr="0"/>
          <a:lstStyle>
            <a:lvl1pPr marL="226478" indent="-226478">
              <a:lnSpc>
                <a:spcPct val="100000"/>
              </a:lnSpc>
              <a:buClr>
                <a:schemeClr val="tx1"/>
              </a:buClr>
              <a:buSzPct val="60000"/>
              <a:buFont typeface="Arial" panose="020B0604020202020204" pitchFamily="34" charset="0"/>
              <a:buChar char="•"/>
              <a:tabLst>
                <a:tab pos="304792" algn="l"/>
              </a:tabLst>
              <a:defRPr sz="3200"/>
            </a:lvl1pPr>
            <a:lvl2pPr marL="461422" indent="-228594">
              <a:lnSpc>
                <a:spcPct val="100000"/>
              </a:lnSpc>
              <a:buClr>
                <a:schemeClr val="tx1"/>
              </a:buClr>
              <a:buSzPct val="60000"/>
              <a:buFont typeface="Arial" panose="020B0604020202020204" pitchFamily="34" charset="0"/>
              <a:buChar char="•"/>
              <a:defRPr sz="3200"/>
            </a:lvl2pPr>
            <a:lvl3pPr marL="609585" indent="-156629">
              <a:lnSpc>
                <a:spcPct val="100000"/>
              </a:lnSpc>
              <a:buClr>
                <a:schemeClr val="tx1"/>
              </a:buClr>
              <a:buSzPct val="60000"/>
              <a:buFont typeface="Arial" panose="020B0604020202020204" pitchFamily="34" charset="0"/>
              <a:buChar char="•"/>
              <a:defRPr sz="2667"/>
            </a:lvl3pPr>
            <a:lvl4pPr marL="766214" indent="-156629">
              <a:lnSpc>
                <a:spcPct val="100000"/>
              </a:lnSpc>
              <a:buClr>
                <a:schemeClr val="tx1"/>
              </a:buClr>
              <a:buSzPct val="60000"/>
              <a:buFont typeface="Arial" panose="020B0604020202020204" pitchFamily="34" charset="0"/>
              <a:buChar char="•"/>
              <a:tabLst/>
              <a:defRPr sz="2400"/>
            </a:lvl4pPr>
            <a:lvl5pPr marL="992693" indent="-150280">
              <a:lnSpc>
                <a:spcPct val="100000"/>
              </a:lnSpc>
              <a:buClr>
                <a:schemeClr val="tx1"/>
              </a:buClr>
              <a:buSzPct val="60000"/>
              <a:buFont typeface="Arial" panose="020B0604020202020204" pitchFamily="34" charset="0"/>
              <a:buChar char="•"/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4"/>
          <p:cNvSpPr>
            <a:spLocks noChangeArrowheads="1"/>
          </p:cNvSpPr>
          <p:nvPr userDrawn="1"/>
        </p:nvSpPr>
        <p:spPr bwMode="ltGray">
          <a:xfrm>
            <a:off x="636906" y="6322205"/>
            <a:ext cx="4622389" cy="20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15" tIns="41056" rIns="82115" bIns="41056" anchor="b">
            <a:spAutoFit/>
          </a:bodyPr>
          <a:lstStyle/>
          <a:p>
            <a:pPr algn="l" defTabSz="814305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1200" spc="27" baseline="0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CiscoSans Thin"/>
              </a:rPr>
              <a:t>© 2018  Cisco and/or its affiliates. All rights reserved.   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9716414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4">
          <p15:clr>
            <a:srgbClr val="FBAE40"/>
          </p15:clr>
        </p15:guide>
        <p15:guide id="2" pos="264">
          <p15:clr>
            <a:srgbClr val="FBAE40"/>
          </p15:clr>
        </p15:guide>
        <p15:guide id="3" orient="horz" pos="2196">
          <p15:clr>
            <a:srgbClr val="FBAE40"/>
          </p15:clr>
        </p15:guide>
        <p15:guide id="4" pos="2675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Half_Page_Text_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6106789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7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9" y="680720"/>
            <a:ext cx="5078396" cy="873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algn="l" defTabSz="912261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lang="en-GB" sz="4267" kern="1200" dirty="0">
                <a:solidFill>
                  <a:schemeClr val="bg1"/>
                </a:solidFill>
                <a:latin typeface="+mj-lt"/>
                <a:ea typeface="ＭＳ Ｐゴシック" charset="0"/>
                <a:cs typeface="Tipo de letra del sistema Fina" charset="0"/>
              </a:defRPr>
            </a:lvl1pPr>
          </a:lstStyle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796618" y="680720"/>
            <a:ext cx="4734983" cy="5440680"/>
          </a:xfrm>
          <a:prstGeom prst="rect">
            <a:avLst/>
          </a:prstGeom>
        </p:spPr>
        <p:txBody>
          <a:bodyPr lIns="0" rIns="0"/>
          <a:lstStyle>
            <a:lvl1pPr marL="152396" indent="-152396">
              <a:lnSpc>
                <a:spcPct val="100000"/>
              </a:lnSpc>
              <a:buClr>
                <a:schemeClr val="tx1"/>
              </a:buClr>
              <a:buSzPct val="60000"/>
              <a:defRPr sz="2667"/>
            </a:lvl1pPr>
            <a:lvl2pPr marL="304792" indent="-152396">
              <a:lnSpc>
                <a:spcPct val="100000"/>
              </a:lnSpc>
              <a:buClr>
                <a:schemeClr val="tx1"/>
              </a:buClr>
              <a:buSzPct val="60000"/>
              <a:defRPr sz="2667"/>
            </a:lvl2pPr>
            <a:lvl3pPr marL="457189" indent="-152396">
              <a:lnSpc>
                <a:spcPct val="100000"/>
              </a:lnSpc>
              <a:buClr>
                <a:schemeClr val="tx1"/>
              </a:buClr>
              <a:buSzPct val="60000"/>
              <a:defRPr sz="2400"/>
            </a:lvl3pPr>
            <a:lvl4pPr marL="609585" indent="-165096">
              <a:lnSpc>
                <a:spcPct val="100000"/>
              </a:lnSpc>
              <a:buClr>
                <a:schemeClr val="tx1"/>
              </a:buClr>
              <a:buSzPct val="60000"/>
              <a:defRPr sz="2133"/>
            </a:lvl4pPr>
            <a:lvl5pPr marL="766214" indent="-156629">
              <a:lnSpc>
                <a:spcPct val="100000"/>
              </a:lnSpc>
              <a:buClr>
                <a:schemeClr val="tx1"/>
              </a:buClr>
              <a:buSzPct val="60000"/>
              <a:defRPr sz="213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83689" y="2213123"/>
            <a:ext cx="5078396" cy="3908277"/>
          </a:xfrm>
          <a:prstGeom prst="rect">
            <a:avLst/>
          </a:prstGeom>
        </p:spPr>
        <p:txBody>
          <a:bodyPr/>
          <a:lstStyle>
            <a:lvl1pPr marL="152396" indent="-152396">
              <a:buClr>
                <a:schemeClr val="tx2"/>
              </a:buClr>
              <a:buSzPct val="60000"/>
              <a:defRPr lang="en-US" sz="2667" kern="1200" dirty="0" smtClean="0">
                <a:solidFill>
                  <a:schemeClr val="bg1"/>
                </a:solidFill>
                <a:latin typeface="+mn-lt"/>
                <a:ea typeface="ＭＳ Ｐゴシック" charset="0"/>
                <a:cs typeface="CiscoSans"/>
              </a:defRPr>
            </a:lvl1pPr>
            <a:lvl2pPr marL="304792" indent="-152396">
              <a:buClr>
                <a:schemeClr val="tx2"/>
              </a:buClr>
              <a:buSzPct val="60000"/>
              <a:defRPr sz="2667">
                <a:solidFill>
                  <a:schemeClr val="bg1"/>
                </a:solidFill>
              </a:defRPr>
            </a:lvl2pPr>
            <a:lvl3pPr marL="457189" indent="-152396">
              <a:buClr>
                <a:schemeClr val="tx2"/>
              </a:buClr>
              <a:buSzPct val="60000"/>
              <a:defRPr sz="2400">
                <a:solidFill>
                  <a:schemeClr val="bg1"/>
                </a:solidFill>
              </a:defRPr>
            </a:lvl3pPr>
            <a:lvl4pPr marL="609585" indent="-165096">
              <a:buClr>
                <a:schemeClr val="tx2"/>
              </a:buClr>
              <a:buSzPct val="60000"/>
              <a:defRPr sz="2133">
                <a:solidFill>
                  <a:schemeClr val="bg1"/>
                </a:solidFill>
              </a:defRPr>
            </a:lvl4pPr>
            <a:lvl5pPr marL="766214" indent="-156629">
              <a:buClr>
                <a:schemeClr val="tx2"/>
              </a:buClr>
              <a:buSzPct val="60000"/>
              <a:defRPr sz="2133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4"/>
          <p:cNvSpPr>
            <a:spLocks noChangeArrowheads="1"/>
          </p:cNvSpPr>
          <p:nvPr userDrawn="1"/>
        </p:nvSpPr>
        <p:spPr bwMode="ltGray">
          <a:xfrm>
            <a:off x="636905" y="6322205"/>
            <a:ext cx="4478953" cy="20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15" tIns="41056" rIns="82115" bIns="41056" anchor="b">
            <a:spAutoFit/>
          </a:bodyPr>
          <a:lstStyle/>
          <a:p>
            <a:pPr algn="l" defTabSz="814305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1200" spc="27" baseline="0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CiscoSans Thin"/>
              </a:rPr>
              <a:t>© 2018  Cisco and/or its affiliates. All rights reserved.   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11926691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" pos="2675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Half_Page_Picture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6106789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7" dirty="0"/>
          </a:p>
        </p:txBody>
      </p:sp>
      <p:sp>
        <p:nvSpPr>
          <p:cNvPr id="3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9" y="2212975"/>
            <a:ext cx="5078396" cy="2432051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 algn="l" defTabSz="912261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lang="en-GB" sz="4267" kern="1200" dirty="0">
                <a:solidFill>
                  <a:schemeClr val="bg1"/>
                </a:solidFill>
                <a:latin typeface="+mj-lt"/>
                <a:ea typeface="ＭＳ Ｐゴシック" charset="0"/>
                <a:cs typeface="Tipo de letra del sistema Fina" charset="0"/>
              </a:defRPr>
            </a:lvl1pPr>
          </a:lstStyle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6786034" y="709084"/>
            <a:ext cx="4745567" cy="4486461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786034" y="5416468"/>
            <a:ext cx="4745567" cy="70019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67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636906" y="6322205"/>
            <a:ext cx="3817557" cy="20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15" tIns="41056" rIns="82115" bIns="41056" anchor="b">
            <a:spAutoFit/>
          </a:bodyPr>
          <a:lstStyle/>
          <a:p>
            <a:pPr algn="l" defTabSz="814305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1200" spc="27" baseline="0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CiscoSans Thin"/>
              </a:rPr>
              <a:t>© 2018  Cisco and/or its affiliates. All rights reserved.   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43023291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4">
          <p15:clr>
            <a:srgbClr val="FBAE40"/>
          </p15:clr>
        </p15:guide>
        <p15:guide id="2" pos="264">
          <p15:clr>
            <a:srgbClr val="FBAE40"/>
          </p15:clr>
        </p15:guide>
        <p15:guide id="3" orient="horz" pos="2193">
          <p15:clr>
            <a:srgbClr val="FBAE40"/>
          </p15:clr>
        </p15:guide>
        <p15:guide id="4" pos="2675">
          <p15:clr>
            <a:srgbClr val="FBAE40"/>
          </p15:clr>
        </p15:guide>
        <p15:guide id="7" pos="320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555233" y="1220545"/>
            <a:ext cx="10130723" cy="3426595"/>
          </a:xfrm>
          <a:prstGeom prst="rect">
            <a:avLst/>
          </a:prstGeom>
          <a:noFill/>
        </p:spPr>
        <p:txBody>
          <a:bodyPr anchor="b">
            <a:noAutofit/>
          </a:bodyPr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6133" b="0" i="0" spc="0" baseline="0">
                <a:solidFill>
                  <a:schemeClr val="bg1"/>
                </a:solidFill>
                <a:latin typeface="+mj-lt"/>
                <a:ea typeface="CiscoSansTT Thin" charset="0"/>
                <a:cs typeface="CiscoSansTT Thin" charset="0"/>
              </a:defRPr>
            </a:lvl1pPr>
          </a:lstStyle>
          <a:p>
            <a:r>
              <a:rPr lang="en-GB" dirty="0"/>
              <a:t>Section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4760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Half_Page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6106789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7" dirty="0">
              <a:solidFill>
                <a:schemeClr val="tx2"/>
              </a:solidFill>
            </a:endParaRPr>
          </a:p>
        </p:txBody>
      </p:sp>
      <p:sp>
        <p:nvSpPr>
          <p:cNvPr id="3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9" y="2212975"/>
            <a:ext cx="5078396" cy="2432051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 algn="l" defTabSz="912261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lang="en-GB" sz="4267" kern="1200" dirty="0">
                <a:solidFill>
                  <a:schemeClr val="bg1"/>
                </a:solidFill>
                <a:latin typeface="+mj-lt"/>
                <a:ea typeface="ＭＳ Ｐゴシック" charset="0"/>
                <a:cs typeface="Tipo de letra del sistema Fina" charset="0"/>
              </a:defRPr>
            </a:lvl1pPr>
          </a:lstStyle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6786034" y="709084"/>
            <a:ext cx="4745567" cy="541231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 userDrawn="1"/>
        </p:nvSpPr>
        <p:spPr bwMode="ltGray">
          <a:xfrm>
            <a:off x="636905" y="6322205"/>
            <a:ext cx="4351456" cy="20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15" tIns="41056" rIns="82115" bIns="41056" anchor="b">
            <a:spAutoFit/>
          </a:bodyPr>
          <a:lstStyle/>
          <a:p>
            <a:pPr algn="l" defTabSz="814305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1200" spc="27" baseline="0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CiscoSans Thin"/>
              </a:rPr>
              <a:t>© 2018  Cisco and/or its affiliates. All rights reserved.   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13448912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4">
          <p15:clr>
            <a:srgbClr val="FBAE40"/>
          </p15:clr>
        </p15:guide>
        <p15:guide id="2" pos="264">
          <p15:clr>
            <a:srgbClr val="FBAE40"/>
          </p15:clr>
        </p15:guide>
        <p15:guide id="3" orient="horz" pos="2193">
          <p15:clr>
            <a:srgbClr val="FBAE40"/>
          </p15:clr>
        </p15:guide>
        <p15:guide id="4" pos="2675">
          <p15:clr>
            <a:srgbClr val="FBAE40"/>
          </p15:clr>
        </p15:guide>
        <p15:guide id="7" pos="3206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Half_Page_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6106789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7" dirty="0">
              <a:solidFill>
                <a:schemeClr val="bg1"/>
              </a:solidFill>
            </a:endParaRPr>
          </a:p>
        </p:txBody>
      </p:sp>
      <p:sp>
        <p:nvSpPr>
          <p:cNvPr id="3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9" y="2212975"/>
            <a:ext cx="5078396" cy="2432051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 algn="l" defTabSz="912261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lang="en-GB" sz="4267" kern="1200" dirty="0">
                <a:solidFill>
                  <a:schemeClr val="bg1"/>
                </a:solidFill>
                <a:latin typeface="+mj-lt"/>
                <a:ea typeface="ＭＳ Ｐゴシック" charset="0"/>
                <a:cs typeface="Tipo de letra del sistema Fina" charset="0"/>
              </a:defRPr>
            </a:lvl1pPr>
          </a:lstStyle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8" name="Rectangle 4"/>
          <p:cNvSpPr>
            <a:spLocks noChangeArrowheads="1"/>
          </p:cNvSpPr>
          <p:nvPr userDrawn="1"/>
        </p:nvSpPr>
        <p:spPr bwMode="ltGray">
          <a:xfrm>
            <a:off x="636905" y="6322205"/>
            <a:ext cx="3929119" cy="20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15" tIns="41056" rIns="82115" bIns="41056" anchor="b">
            <a:spAutoFit/>
          </a:bodyPr>
          <a:lstStyle/>
          <a:p>
            <a:pPr algn="l" defTabSz="814305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1200" spc="27" baseline="0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CiscoSans Thin"/>
              </a:rPr>
              <a:t>© 2018  Cisco and/or its affiliates. All rights reserved.   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42712831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4">
          <p15:clr>
            <a:srgbClr val="FBAE40"/>
          </p15:clr>
        </p15:guide>
        <p15:guide id="3" orient="horz" pos="2193">
          <p15:clr>
            <a:srgbClr val="FBAE40"/>
          </p15:clr>
        </p15:guide>
        <p15:guide id="4" pos="2675">
          <p15:clr>
            <a:srgbClr val="FBAE40"/>
          </p15:clr>
        </p15:guide>
        <p15:guide id="7" pos="320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Half_Page_Picture_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6106789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7" dirty="0"/>
          </a:p>
        </p:txBody>
      </p:sp>
      <p:sp>
        <p:nvSpPr>
          <p:cNvPr id="3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9" y="2212975"/>
            <a:ext cx="5078396" cy="2432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 algn="l" defTabSz="912261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lang="en-GB" sz="4267" kern="1200" dirty="0">
                <a:solidFill>
                  <a:schemeClr val="bg1"/>
                </a:solidFill>
                <a:latin typeface="+mj-lt"/>
                <a:ea typeface="ＭＳ Ｐゴシック" charset="0"/>
                <a:cs typeface="Tipo de letra del sistema Fina" charset="0"/>
              </a:defRPr>
            </a:lvl1pPr>
          </a:lstStyle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6106790" y="0"/>
            <a:ext cx="6085209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 userDrawn="1"/>
        </p:nvSpPr>
        <p:spPr bwMode="ltGray">
          <a:xfrm>
            <a:off x="636905" y="6322205"/>
            <a:ext cx="4399267" cy="20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15" tIns="41056" rIns="82115" bIns="41056" anchor="b">
            <a:spAutoFit/>
          </a:bodyPr>
          <a:lstStyle/>
          <a:p>
            <a:pPr algn="l" defTabSz="814305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1200" spc="27" baseline="0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CiscoSans Thin"/>
              </a:rPr>
              <a:t>© 2018  Cisco and/or its affiliates. All rights reserved.   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327932285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4">
          <p15:clr>
            <a:srgbClr val="FBAE40"/>
          </p15:clr>
        </p15:guide>
        <p15:guide id="3" orient="horz" pos="2193">
          <p15:clr>
            <a:srgbClr val="FBAE40"/>
          </p15:clr>
        </p15:guide>
        <p15:guide id="4" pos="2675">
          <p15:clr>
            <a:srgbClr val="FBAE40"/>
          </p15:clr>
        </p15:guide>
        <p15:guide id="7" pos="320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Half_Page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6106789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7" dirty="0"/>
          </a:p>
        </p:txBody>
      </p:sp>
      <p:sp>
        <p:nvSpPr>
          <p:cNvPr id="3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9" y="2212975"/>
            <a:ext cx="5078396" cy="2432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 algn="l" defTabSz="912261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lang="en-GB" sz="4267" kern="1200" dirty="0">
                <a:solidFill>
                  <a:schemeClr val="bg1"/>
                </a:solidFill>
                <a:latin typeface="+mj-lt"/>
                <a:ea typeface="ＭＳ Ｐゴシック" charset="0"/>
                <a:cs typeface="Tipo de letra del sistema Fina" charset="0"/>
              </a:defRPr>
            </a:lvl1pPr>
          </a:lstStyle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0"/>
          </p:nvPr>
        </p:nvSpPr>
        <p:spPr>
          <a:xfrm>
            <a:off x="6786034" y="670984"/>
            <a:ext cx="4745567" cy="5450416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 userDrawn="1"/>
        </p:nvSpPr>
        <p:spPr bwMode="ltGray">
          <a:xfrm>
            <a:off x="636905" y="6322205"/>
            <a:ext cx="4239895" cy="20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15" tIns="41056" rIns="82115" bIns="41056" anchor="b">
            <a:spAutoFit/>
          </a:bodyPr>
          <a:lstStyle/>
          <a:p>
            <a:pPr algn="l" defTabSz="814305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1200" spc="27" baseline="0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CiscoSans Thin"/>
              </a:rPr>
              <a:t>© 2018  Cisco and/or its affiliates. All rights reserved.   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5653965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3" orient="horz" pos="2196">
          <p15:clr>
            <a:srgbClr val="FBAE40"/>
          </p15:clr>
        </p15:guide>
        <p15:guide id="4" pos="2675">
          <p15:clr>
            <a:srgbClr val="FBAE40"/>
          </p15:clr>
        </p15:guide>
        <p15:guide id="7" pos="3206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Half_Page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6106789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7" dirty="0"/>
          </a:p>
        </p:txBody>
      </p:sp>
      <p:sp>
        <p:nvSpPr>
          <p:cNvPr id="3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9" y="2212975"/>
            <a:ext cx="5078396" cy="2432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 algn="l" defTabSz="912261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lang="en-GB" sz="4267" kern="1200" dirty="0">
                <a:solidFill>
                  <a:schemeClr val="bg1"/>
                </a:solidFill>
                <a:latin typeface="+mj-lt"/>
                <a:ea typeface="ＭＳ Ｐゴシック" charset="0"/>
                <a:cs typeface="Tipo de letra del sistema Fina" charset="0"/>
              </a:defRPr>
            </a:lvl1pPr>
          </a:lstStyle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6786034" y="670984"/>
            <a:ext cx="4745567" cy="5450416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 userDrawn="1"/>
        </p:nvSpPr>
        <p:spPr bwMode="ltGray">
          <a:xfrm>
            <a:off x="636905" y="6322205"/>
            <a:ext cx="4542703" cy="20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15" tIns="41056" rIns="82115" bIns="41056" anchor="b">
            <a:spAutoFit/>
          </a:bodyPr>
          <a:lstStyle/>
          <a:p>
            <a:pPr algn="l" defTabSz="814305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1200" spc="27" baseline="0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CiscoSans Thin"/>
              </a:rPr>
              <a:t>© 2018  Cisco and/or its affiliates. All rights reserved.   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211645073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4">
          <p15:clr>
            <a:srgbClr val="FBAE40"/>
          </p15:clr>
        </p15:guide>
        <p15:guide id="3" orient="horz" pos="2196">
          <p15:clr>
            <a:srgbClr val="FBAE40"/>
          </p15:clr>
        </p15:guide>
        <p15:guide id="4" pos="2675">
          <p15:clr>
            <a:srgbClr val="FBAE40"/>
          </p15:clr>
        </p15:guide>
        <p15:guide id="7" pos="3206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5" name="Freeform 6"/>
          <p:cNvSpPr>
            <a:spLocks noChangeAspect="1" noEditPoints="1"/>
          </p:cNvSpPr>
          <p:nvPr userDrawn="1"/>
        </p:nvSpPr>
        <p:spPr bwMode="auto">
          <a:xfrm>
            <a:off x="5017326" y="2838769"/>
            <a:ext cx="2157349" cy="1146095"/>
          </a:xfrm>
          <a:custGeom>
            <a:avLst/>
            <a:gdLst>
              <a:gd name="T0" fmla="*/ 2671 w 3456"/>
              <a:gd name="T1" fmla="*/ 1521 h 1834"/>
              <a:gd name="T2" fmla="*/ 2857 w 3456"/>
              <a:gd name="T3" fmla="*/ 1677 h 1834"/>
              <a:gd name="T4" fmla="*/ 2975 w 3456"/>
              <a:gd name="T5" fmla="*/ 1465 h 1834"/>
              <a:gd name="T6" fmla="*/ 1129 w 3456"/>
              <a:gd name="T7" fmla="*/ 1823 h 1834"/>
              <a:gd name="T8" fmla="*/ 3082 w 3456"/>
              <a:gd name="T9" fmla="*/ 1330 h 1834"/>
              <a:gd name="T10" fmla="*/ 3082 w 3456"/>
              <a:gd name="T11" fmla="*/ 1712 h 1834"/>
              <a:gd name="T12" fmla="*/ 2700 w 3456"/>
              <a:gd name="T13" fmla="*/ 1809 h 1834"/>
              <a:gd name="T14" fmla="*/ 2513 w 3456"/>
              <a:gd name="T15" fmla="*/ 1479 h 1834"/>
              <a:gd name="T16" fmla="*/ 2783 w 3456"/>
              <a:gd name="T17" fmla="*/ 1211 h 1834"/>
              <a:gd name="T18" fmla="*/ 2351 w 3456"/>
              <a:gd name="T19" fmla="*/ 1392 h 1834"/>
              <a:gd name="T20" fmla="*/ 2136 w 3456"/>
              <a:gd name="T21" fmla="*/ 1381 h 1834"/>
              <a:gd name="T22" fmla="*/ 2093 w 3456"/>
              <a:gd name="T23" fmla="*/ 1625 h 1834"/>
              <a:gd name="T24" fmla="*/ 2335 w 3456"/>
              <a:gd name="T25" fmla="*/ 1658 h 1834"/>
              <a:gd name="T26" fmla="*/ 2174 w 3456"/>
              <a:gd name="T27" fmla="*/ 1832 h 1834"/>
              <a:gd name="T28" fmla="*/ 1903 w 3456"/>
              <a:gd name="T29" fmla="*/ 1605 h 1834"/>
              <a:gd name="T30" fmla="*/ 2047 w 3456"/>
              <a:gd name="T31" fmla="*/ 1249 h 1834"/>
              <a:gd name="T32" fmla="*/ 748 w 3456"/>
              <a:gd name="T33" fmla="*/ 1223 h 1834"/>
              <a:gd name="T34" fmla="*/ 642 w 3456"/>
              <a:gd name="T35" fmla="*/ 1359 h 1834"/>
              <a:gd name="T36" fmla="*/ 479 w 3456"/>
              <a:gd name="T37" fmla="*/ 1550 h 1834"/>
              <a:gd name="T38" fmla="*/ 697 w 3456"/>
              <a:gd name="T39" fmla="*/ 1676 h 1834"/>
              <a:gd name="T40" fmla="*/ 692 w 3456"/>
              <a:gd name="T41" fmla="*/ 1830 h 1834"/>
              <a:gd name="T42" fmla="*/ 370 w 3456"/>
              <a:gd name="T43" fmla="*/ 1710 h 1834"/>
              <a:gd name="T44" fmla="*/ 375 w 3456"/>
              <a:gd name="T45" fmla="*/ 1326 h 1834"/>
              <a:gd name="T46" fmla="*/ 1610 w 3456"/>
              <a:gd name="T47" fmla="*/ 1211 h 1834"/>
              <a:gd name="T48" fmla="*/ 1679 w 3456"/>
              <a:gd name="T49" fmla="*/ 1350 h 1834"/>
              <a:gd name="T50" fmla="*/ 1494 w 3456"/>
              <a:gd name="T51" fmla="*/ 1373 h 1834"/>
              <a:gd name="T52" fmla="*/ 1634 w 3456"/>
              <a:gd name="T53" fmla="*/ 1470 h 1834"/>
              <a:gd name="T54" fmla="*/ 1737 w 3456"/>
              <a:gd name="T55" fmla="*/ 1694 h 1834"/>
              <a:gd name="T56" fmla="*/ 1524 w 3456"/>
              <a:gd name="T57" fmla="*/ 1833 h 1834"/>
              <a:gd name="T58" fmla="*/ 1334 w 3456"/>
              <a:gd name="T59" fmla="*/ 1678 h 1834"/>
              <a:gd name="T60" fmla="*/ 1552 w 3456"/>
              <a:gd name="T61" fmla="*/ 1690 h 1834"/>
              <a:gd name="T62" fmla="*/ 1520 w 3456"/>
              <a:gd name="T63" fmla="*/ 1584 h 1834"/>
              <a:gd name="T64" fmla="*/ 1350 w 3456"/>
              <a:gd name="T65" fmla="*/ 1473 h 1834"/>
              <a:gd name="T66" fmla="*/ 1446 w 3456"/>
              <a:gd name="T67" fmla="*/ 1227 h 1834"/>
              <a:gd name="T68" fmla="*/ 3456 w 3456"/>
              <a:gd name="T69" fmla="*/ 569 h 1834"/>
              <a:gd name="T70" fmla="*/ 3328 w 3456"/>
              <a:gd name="T71" fmla="*/ 780 h 1834"/>
              <a:gd name="T72" fmla="*/ 3381 w 3456"/>
              <a:gd name="T73" fmla="*/ 493 h 1834"/>
              <a:gd name="T74" fmla="*/ 1793 w 3456"/>
              <a:gd name="T75" fmla="*/ 766 h 1834"/>
              <a:gd name="T76" fmla="*/ 1653 w 3456"/>
              <a:gd name="T77" fmla="*/ 727 h 1834"/>
              <a:gd name="T78" fmla="*/ 113 w 3456"/>
              <a:gd name="T79" fmla="*/ 503 h 1834"/>
              <a:gd name="T80" fmla="*/ 95 w 3456"/>
              <a:gd name="T81" fmla="*/ 801 h 1834"/>
              <a:gd name="T82" fmla="*/ 10 w 3456"/>
              <a:gd name="T83" fmla="*/ 531 h 1834"/>
              <a:gd name="T84" fmla="*/ 3040 w 3456"/>
              <a:gd name="T85" fmla="*/ 340 h 1834"/>
              <a:gd name="T86" fmla="*/ 2929 w 3456"/>
              <a:gd name="T87" fmla="*/ 793 h 1834"/>
              <a:gd name="T88" fmla="*/ 2947 w 3456"/>
              <a:gd name="T89" fmla="*/ 287 h 1834"/>
              <a:gd name="T90" fmla="*/ 2214 w 3456"/>
              <a:gd name="T91" fmla="*/ 748 h 1834"/>
              <a:gd name="T92" fmla="*/ 2069 w 3456"/>
              <a:gd name="T93" fmla="*/ 748 h 1834"/>
              <a:gd name="T94" fmla="*/ 1335 w 3456"/>
              <a:gd name="T95" fmla="*/ 287 h 1834"/>
              <a:gd name="T96" fmla="*/ 1353 w 3456"/>
              <a:gd name="T97" fmla="*/ 793 h 1834"/>
              <a:gd name="T98" fmla="*/ 1242 w 3456"/>
              <a:gd name="T99" fmla="*/ 340 h 1834"/>
              <a:gd name="T100" fmla="*/ 553 w 3456"/>
              <a:gd name="T101" fmla="*/ 322 h 1834"/>
              <a:gd name="T102" fmla="*/ 468 w 3456"/>
              <a:gd name="T103" fmla="*/ 801 h 1834"/>
              <a:gd name="T104" fmla="*/ 450 w 3456"/>
              <a:gd name="T105" fmla="*/ 295 h 1834"/>
              <a:gd name="T106" fmla="*/ 2630 w 3456"/>
              <a:gd name="T107" fmla="*/ 879 h 1834"/>
              <a:gd name="T108" fmla="*/ 2490 w 3456"/>
              <a:gd name="T109" fmla="*/ 917 h 1834"/>
              <a:gd name="T110" fmla="*/ 902 w 3456"/>
              <a:gd name="T111" fmla="*/ 0 h 1834"/>
              <a:gd name="T112" fmla="*/ 955 w 3456"/>
              <a:gd name="T113" fmla="*/ 931 h 1834"/>
              <a:gd name="T114" fmla="*/ 826 w 3456"/>
              <a:gd name="T115" fmla="*/ 75 h 1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456" h="1834">
                <a:moveTo>
                  <a:pt x="2828" y="1362"/>
                </a:moveTo>
                <a:lnTo>
                  <a:pt x="2798" y="1364"/>
                </a:lnTo>
                <a:lnTo>
                  <a:pt x="2771" y="1371"/>
                </a:lnTo>
                <a:lnTo>
                  <a:pt x="2747" y="1384"/>
                </a:lnTo>
                <a:lnTo>
                  <a:pt x="2725" y="1400"/>
                </a:lnTo>
                <a:lnTo>
                  <a:pt x="2706" y="1419"/>
                </a:lnTo>
                <a:lnTo>
                  <a:pt x="2691" y="1441"/>
                </a:lnTo>
                <a:lnTo>
                  <a:pt x="2680" y="1465"/>
                </a:lnTo>
                <a:lnTo>
                  <a:pt x="2674" y="1492"/>
                </a:lnTo>
                <a:lnTo>
                  <a:pt x="2671" y="1521"/>
                </a:lnTo>
                <a:lnTo>
                  <a:pt x="2674" y="1549"/>
                </a:lnTo>
                <a:lnTo>
                  <a:pt x="2680" y="1577"/>
                </a:lnTo>
                <a:lnTo>
                  <a:pt x="2691" y="1601"/>
                </a:lnTo>
                <a:lnTo>
                  <a:pt x="2706" y="1623"/>
                </a:lnTo>
                <a:lnTo>
                  <a:pt x="2725" y="1642"/>
                </a:lnTo>
                <a:lnTo>
                  <a:pt x="2747" y="1658"/>
                </a:lnTo>
                <a:lnTo>
                  <a:pt x="2771" y="1669"/>
                </a:lnTo>
                <a:lnTo>
                  <a:pt x="2798" y="1677"/>
                </a:lnTo>
                <a:lnTo>
                  <a:pt x="2828" y="1680"/>
                </a:lnTo>
                <a:lnTo>
                  <a:pt x="2857" y="1677"/>
                </a:lnTo>
                <a:lnTo>
                  <a:pt x="2883" y="1669"/>
                </a:lnTo>
                <a:lnTo>
                  <a:pt x="2908" y="1658"/>
                </a:lnTo>
                <a:lnTo>
                  <a:pt x="2930" y="1642"/>
                </a:lnTo>
                <a:lnTo>
                  <a:pt x="2948" y="1623"/>
                </a:lnTo>
                <a:lnTo>
                  <a:pt x="2964" y="1601"/>
                </a:lnTo>
                <a:lnTo>
                  <a:pt x="2975" y="1577"/>
                </a:lnTo>
                <a:lnTo>
                  <a:pt x="2982" y="1549"/>
                </a:lnTo>
                <a:lnTo>
                  <a:pt x="2985" y="1521"/>
                </a:lnTo>
                <a:lnTo>
                  <a:pt x="2982" y="1492"/>
                </a:lnTo>
                <a:lnTo>
                  <a:pt x="2975" y="1465"/>
                </a:lnTo>
                <a:lnTo>
                  <a:pt x="2964" y="1441"/>
                </a:lnTo>
                <a:lnTo>
                  <a:pt x="2948" y="1419"/>
                </a:lnTo>
                <a:lnTo>
                  <a:pt x="2930" y="1400"/>
                </a:lnTo>
                <a:lnTo>
                  <a:pt x="2908" y="1384"/>
                </a:lnTo>
                <a:lnTo>
                  <a:pt x="2883" y="1371"/>
                </a:lnTo>
                <a:lnTo>
                  <a:pt x="2857" y="1364"/>
                </a:lnTo>
                <a:lnTo>
                  <a:pt x="2828" y="1362"/>
                </a:lnTo>
                <a:close/>
                <a:moveTo>
                  <a:pt x="977" y="1218"/>
                </a:moveTo>
                <a:lnTo>
                  <a:pt x="1129" y="1218"/>
                </a:lnTo>
                <a:lnTo>
                  <a:pt x="1129" y="1823"/>
                </a:lnTo>
                <a:lnTo>
                  <a:pt x="977" y="1823"/>
                </a:lnTo>
                <a:lnTo>
                  <a:pt x="977" y="1218"/>
                </a:lnTo>
                <a:close/>
                <a:moveTo>
                  <a:pt x="2828" y="1208"/>
                </a:moveTo>
                <a:lnTo>
                  <a:pt x="2873" y="1211"/>
                </a:lnTo>
                <a:lnTo>
                  <a:pt x="2916" y="1219"/>
                </a:lnTo>
                <a:lnTo>
                  <a:pt x="2955" y="1232"/>
                </a:lnTo>
                <a:lnTo>
                  <a:pt x="2992" y="1251"/>
                </a:lnTo>
                <a:lnTo>
                  <a:pt x="3026" y="1273"/>
                </a:lnTo>
                <a:lnTo>
                  <a:pt x="3056" y="1299"/>
                </a:lnTo>
                <a:lnTo>
                  <a:pt x="3082" y="1330"/>
                </a:lnTo>
                <a:lnTo>
                  <a:pt x="3104" y="1363"/>
                </a:lnTo>
                <a:lnTo>
                  <a:pt x="3121" y="1398"/>
                </a:lnTo>
                <a:lnTo>
                  <a:pt x="3134" y="1437"/>
                </a:lnTo>
                <a:lnTo>
                  <a:pt x="3142" y="1479"/>
                </a:lnTo>
                <a:lnTo>
                  <a:pt x="3145" y="1521"/>
                </a:lnTo>
                <a:lnTo>
                  <a:pt x="3142" y="1563"/>
                </a:lnTo>
                <a:lnTo>
                  <a:pt x="3134" y="1604"/>
                </a:lnTo>
                <a:lnTo>
                  <a:pt x="3121" y="1642"/>
                </a:lnTo>
                <a:lnTo>
                  <a:pt x="3104" y="1679"/>
                </a:lnTo>
                <a:lnTo>
                  <a:pt x="3082" y="1712"/>
                </a:lnTo>
                <a:lnTo>
                  <a:pt x="3056" y="1742"/>
                </a:lnTo>
                <a:lnTo>
                  <a:pt x="3026" y="1769"/>
                </a:lnTo>
                <a:lnTo>
                  <a:pt x="2992" y="1791"/>
                </a:lnTo>
                <a:lnTo>
                  <a:pt x="2955" y="1809"/>
                </a:lnTo>
                <a:lnTo>
                  <a:pt x="2916" y="1822"/>
                </a:lnTo>
                <a:lnTo>
                  <a:pt x="2873" y="1831"/>
                </a:lnTo>
                <a:lnTo>
                  <a:pt x="2828" y="1834"/>
                </a:lnTo>
                <a:lnTo>
                  <a:pt x="2783" y="1831"/>
                </a:lnTo>
                <a:lnTo>
                  <a:pt x="2740" y="1822"/>
                </a:lnTo>
                <a:lnTo>
                  <a:pt x="2700" y="1809"/>
                </a:lnTo>
                <a:lnTo>
                  <a:pt x="2663" y="1791"/>
                </a:lnTo>
                <a:lnTo>
                  <a:pt x="2630" y="1769"/>
                </a:lnTo>
                <a:lnTo>
                  <a:pt x="2599" y="1742"/>
                </a:lnTo>
                <a:lnTo>
                  <a:pt x="2573" y="1712"/>
                </a:lnTo>
                <a:lnTo>
                  <a:pt x="2551" y="1679"/>
                </a:lnTo>
                <a:lnTo>
                  <a:pt x="2534" y="1642"/>
                </a:lnTo>
                <a:lnTo>
                  <a:pt x="2521" y="1604"/>
                </a:lnTo>
                <a:lnTo>
                  <a:pt x="2513" y="1563"/>
                </a:lnTo>
                <a:lnTo>
                  <a:pt x="2510" y="1521"/>
                </a:lnTo>
                <a:lnTo>
                  <a:pt x="2513" y="1479"/>
                </a:lnTo>
                <a:lnTo>
                  <a:pt x="2521" y="1437"/>
                </a:lnTo>
                <a:lnTo>
                  <a:pt x="2534" y="1398"/>
                </a:lnTo>
                <a:lnTo>
                  <a:pt x="2551" y="1363"/>
                </a:lnTo>
                <a:lnTo>
                  <a:pt x="2573" y="1330"/>
                </a:lnTo>
                <a:lnTo>
                  <a:pt x="2599" y="1299"/>
                </a:lnTo>
                <a:lnTo>
                  <a:pt x="2630" y="1273"/>
                </a:lnTo>
                <a:lnTo>
                  <a:pt x="2663" y="1251"/>
                </a:lnTo>
                <a:lnTo>
                  <a:pt x="2700" y="1232"/>
                </a:lnTo>
                <a:lnTo>
                  <a:pt x="2740" y="1219"/>
                </a:lnTo>
                <a:lnTo>
                  <a:pt x="2783" y="1211"/>
                </a:lnTo>
                <a:lnTo>
                  <a:pt x="2828" y="1208"/>
                </a:lnTo>
                <a:close/>
                <a:moveTo>
                  <a:pt x="2213" y="1208"/>
                </a:moveTo>
                <a:lnTo>
                  <a:pt x="2242" y="1209"/>
                </a:lnTo>
                <a:lnTo>
                  <a:pt x="2268" y="1211"/>
                </a:lnTo>
                <a:lnTo>
                  <a:pt x="2292" y="1215"/>
                </a:lnTo>
                <a:lnTo>
                  <a:pt x="2312" y="1219"/>
                </a:lnTo>
                <a:lnTo>
                  <a:pt x="2329" y="1223"/>
                </a:lnTo>
                <a:lnTo>
                  <a:pt x="2343" y="1227"/>
                </a:lnTo>
                <a:lnTo>
                  <a:pt x="2351" y="1230"/>
                </a:lnTo>
                <a:lnTo>
                  <a:pt x="2351" y="1392"/>
                </a:lnTo>
                <a:lnTo>
                  <a:pt x="2346" y="1389"/>
                </a:lnTo>
                <a:lnTo>
                  <a:pt x="2335" y="1384"/>
                </a:lnTo>
                <a:lnTo>
                  <a:pt x="2321" y="1377"/>
                </a:lnTo>
                <a:lnTo>
                  <a:pt x="2302" y="1371"/>
                </a:lnTo>
                <a:lnTo>
                  <a:pt x="2279" y="1365"/>
                </a:lnTo>
                <a:lnTo>
                  <a:pt x="2253" y="1360"/>
                </a:lnTo>
                <a:lnTo>
                  <a:pt x="2223" y="1359"/>
                </a:lnTo>
                <a:lnTo>
                  <a:pt x="2192" y="1362"/>
                </a:lnTo>
                <a:lnTo>
                  <a:pt x="2163" y="1369"/>
                </a:lnTo>
                <a:lnTo>
                  <a:pt x="2136" y="1381"/>
                </a:lnTo>
                <a:lnTo>
                  <a:pt x="2113" y="1396"/>
                </a:lnTo>
                <a:lnTo>
                  <a:pt x="2095" y="1415"/>
                </a:lnTo>
                <a:lnTo>
                  <a:pt x="2079" y="1437"/>
                </a:lnTo>
                <a:lnTo>
                  <a:pt x="2067" y="1463"/>
                </a:lnTo>
                <a:lnTo>
                  <a:pt x="2060" y="1490"/>
                </a:lnTo>
                <a:lnTo>
                  <a:pt x="2058" y="1521"/>
                </a:lnTo>
                <a:lnTo>
                  <a:pt x="2060" y="1550"/>
                </a:lnTo>
                <a:lnTo>
                  <a:pt x="2066" y="1578"/>
                </a:lnTo>
                <a:lnTo>
                  <a:pt x="2078" y="1602"/>
                </a:lnTo>
                <a:lnTo>
                  <a:pt x="2093" y="1625"/>
                </a:lnTo>
                <a:lnTo>
                  <a:pt x="2112" y="1644"/>
                </a:lnTo>
                <a:lnTo>
                  <a:pt x="2135" y="1660"/>
                </a:lnTo>
                <a:lnTo>
                  <a:pt x="2162" y="1672"/>
                </a:lnTo>
                <a:lnTo>
                  <a:pt x="2191" y="1679"/>
                </a:lnTo>
                <a:lnTo>
                  <a:pt x="2223" y="1682"/>
                </a:lnTo>
                <a:lnTo>
                  <a:pt x="2253" y="1680"/>
                </a:lnTo>
                <a:lnTo>
                  <a:pt x="2279" y="1676"/>
                </a:lnTo>
                <a:lnTo>
                  <a:pt x="2301" y="1671"/>
                </a:lnTo>
                <a:lnTo>
                  <a:pt x="2321" y="1664"/>
                </a:lnTo>
                <a:lnTo>
                  <a:pt x="2335" y="1658"/>
                </a:lnTo>
                <a:lnTo>
                  <a:pt x="2346" y="1653"/>
                </a:lnTo>
                <a:lnTo>
                  <a:pt x="2351" y="1649"/>
                </a:lnTo>
                <a:lnTo>
                  <a:pt x="2351" y="1812"/>
                </a:lnTo>
                <a:lnTo>
                  <a:pt x="2339" y="1816"/>
                </a:lnTo>
                <a:lnTo>
                  <a:pt x="2322" y="1820"/>
                </a:lnTo>
                <a:lnTo>
                  <a:pt x="2300" y="1826"/>
                </a:lnTo>
                <a:lnTo>
                  <a:pt x="2275" y="1830"/>
                </a:lnTo>
                <a:lnTo>
                  <a:pt x="2245" y="1833"/>
                </a:lnTo>
                <a:lnTo>
                  <a:pt x="2213" y="1834"/>
                </a:lnTo>
                <a:lnTo>
                  <a:pt x="2174" y="1832"/>
                </a:lnTo>
                <a:lnTo>
                  <a:pt x="2136" y="1826"/>
                </a:lnTo>
                <a:lnTo>
                  <a:pt x="2100" y="1815"/>
                </a:lnTo>
                <a:lnTo>
                  <a:pt x="2065" y="1801"/>
                </a:lnTo>
                <a:lnTo>
                  <a:pt x="2033" y="1783"/>
                </a:lnTo>
                <a:lnTo>
                  <a:pt x="2002" y="1762"/>
                </a:lnTo>
                <a:lnTo>
                  <a:pt x="1975" y="1737"/>
                </a:lnTo>
                <a:lnTo>
                  <a:pt x="1952" y="1710"/>
                </a:lnTo>
                <a:lnTo>
                  <a:pt x="1931" y="1678"/>
                </a:lnTo>
                <a:lnTo>
                  <a:pt x="1915" y="1643"/>
                </a:lnTo>
                <a:lnTo>
                  <a:pt x="1903" y="1605"/>
                </a:lnTo>
                <a:lnTo>
                  <a:pt x="1896" y="1564"/>
                </a:lnTo>
                <a:lnTo>
                  <a:pt x="1892" y="1521"/>
                </a:lnTo>
                <a:lnTo>
                  <a:pt x="1896" y="1477"/>
                </a:lnTo>
                <a:lnTo>
                  <a:pt x="1904" y="1434"/>
                </a:lnTo>
                <a:lnTo>
                  <a:pt x="1917" y="1395"/>
                </a:lnTo>
                <a:lnTo>
                  <a:pt x="1934" y="1359"/>
                </a:lnTo>
                <a:lnTo>
                  <a:pt x="1957" y="1326"/>
                </a:lnTo>
                <a:lnTo>
                  <a:pt x="1984" y="1296"/>
                </a:lnTo>
                <a:lnTo>
                  <a:pt x="2014" y="1271"/>
                </a:lnTo>
                <a:lnTo>
                  <a:pt x="2047" y="1249"/>
                </a:lnTo>
                <a:lnTo>
                  <a:pt x="2085" y="1231"/>
                </a:lnTo>
                <a:lnTo>
                  <a:pt x="2125" y="1218"/>
                </a:lnTo>
                <a:lnTo>
                  <a:pt x="2168" y="1211"/>
                </a:lnTo>
                <a:lnTo>
                  <a:pt x="2213" y="1208"/>
                </a:lnTo>
                <a:close/>
                <a:moveTo>
                  <a:pt x="630" y="1208"/>
                </a:moveTo>
                <a:lnTo>
                  <a:pt x="660" y="1209"/>
                </a:lnTo>
                <a:lnTo>
                  <a:pt x="687" y="1211"/>
                </a:lnTo>
                <a:lnTo>
                  <a:pt x="711" y="1215"/>
                </a:lnTo>
                <a:lnTo>
                  <a:pt x="731" y="1219"/>
                </a:lnTo>
                <a:lnTo>
                  <a:pt x="748" y="1223"/>
                </a:lnTo>
                <a:lnTo>
                  <a:pt x="760" y="1227"/>
                </a:lnTo>
                <a:lnTo>
                  <a:pt x="769" y="1230"/>
                </a:lnTo>
                <a:lnTo>
                  <a:pt x="769" y="1392"/>
                </a:lnTo>
                <a:lnTo>
                  <a:pt x="763" y="1389"/>
                </a:lnTo>
                <a:lnTo>
                  <a:pt x="754" y="1384"/>
                </a:lnTo>
                <a:lnTo>
                  <a:pt x="739" y="1377"/>
                </a:lnTo>
                <a:lnTo>
                  <a:pt x="721" y="1371"/>
                </a:lnTo>
                <a:lnTo>
                  <a:pt x="697" y="1365"/>
                </a:lnTo>
                <a:lnTo>
                  <a:pt x="671" y="1360"/>
                </a:lnTo>
                <a:lnTo>
                  <a:pt x="642" y="1359"/>
                </a:lnTo>
                <a:lnTo>
                  <a:pt x="611" y="1362"/>
                </a:lnTo>
                <a:lnTo>
                  <a:pt x="581" y="1369"/>
                </a:lnTo>
                <a:lnTo>
                  <a:pt x="555" y="1381"/>
                </a:lnTo>
                <a:lnTo>
                  <a:pt x="532" y="1396"/>
                </a:lnTo>
                <a:lnTo>
                  <a:pt x="513" y="1415"/>
                </a:lnTo>
                <a:lnTo>
                  <a:pt x="497" y="1437"/>
                </a:lnTo>
                <a:lnTo>
                  <a:pt x="485" y="1463"/>
                </a:lnTo>
                <a:lnTo>
                  <a:pt x="479" y="1490"/>
                </a:lnTo>
                <a:lnTo>
                  <a:pt x="475" y="1521"/>
                </a:lnTo>
                <a:lnTo>
                  <a:pt x="479" y="1550"/>
                </a:lnTo>
                <a:lnTo>
                  <a:pt x="485" y="1578"/>
                </a:lnTo>
                <a:lnTo>
                  <a:pt x="496" y="1602"/>
                </a:lnTo>
                <a:lnTo>
                  <a:pt x="512" y="1625"/>
                </a:lnTo>
                <a:lnTo>
                  <a:pt x="531" y="1644"/>
                </a:lnTo>
                <a:lnTo>
                  <a:pt x="554" y="1660"/>
                </a:lnTo>
                <a:lnTo>
                  <a:pt x="580" y="1672"/>
                </a:lnTo>
                <a:lnTo>
                  <a:pt x="610" y="1679"/>
                </a:lnTo>
                <a:lnTo>
                  <a:pt x="642" y="1682"/>
                </a:lnTo>
                <a:lnTo>
                  <a:pt x="671" y="1680"/>
                </a:lnTo>
                <a:lnTo>
                  <a:pt x="697" y="1676"/>
                </a:lnTo>
                <a:lnTo>
                  <a:pt x="719" y="1671"/>
                </a:lnTo>
                <a:lnTo>
                  <a:pt x="738" y="1664"/>
                </a:lnTo>
                <a:lnTo>
                  <a:pt x="753" y="1658"/>
                </a:lnTo>
                <a:lnTo>
                  <a:pt x="763" y="1653"/>
                </a:lnTo>
                <a:lnTo>
                  <a:pt x="769" y="1649"/>
                </a:lnTo>
                <a:lnTo>
                  <a:pt x="769" y="1812"/>
                </a:lnTo>
                <a:lnTo>
                  <a:pt x="757" y="1816"/>
                </a:lnTo>
                <a:lnTo>
                  <a:pt x="740" y="1820"/>
                </a:lnTo>
                <a:lnTo>
                  <a:pt x="718" y="1826"/>
                </a:lnTo>
                <a:lnTo>
                  <a:pt x="692" y="1830"/>
                </a:lnTo>
                <a:lnTo>
                  <a:pt x="663" y="1833"/>
                </a:lnTo>
                <a:lnTo>
                  <a:pt x="630" y="1834"/>
                </a:lnTo>
                <a:lnTo>
                  <a:pt x="592" y="1832"/>
                </a:lnTo>
                <a:lnTo>
                  <a:pt x="554" y="1826"/>
                </a:lnTo>
                <a:lnTo>
                  <a:pt x="518" y="1815"/>
                </a:lnTo>
                <a:lnTo>
                  <a:pt x="484" y="1801"/>
                </a:lnTo>
                <a:lnTo>
                  <a:pt x="451" y="1783"/>
                </a:lnTo>
                <a:lnTo>
                  <a:pt x="421" y="1762"/>
                </a:lnTo>
                <a:lnTo>
                  <a:pt x="394" y="1737"/>
                </a:lnTo>
                <a:lnTo>
                  <a:pt x="370" y="1710"/>
                </a:lnTo>
                <a:lnTo>
                  <a:pt x="350" y="1678"/>
                </a:lnTo>
                <a:lnTo>
                  <a:pt x="333" y="1643"/>
                </a:lnTo>
                <a:lnTo>
                  <a:pt x="322" y="1605"/>
                </a:lnTo>
                <a:lnTo>
                  <a:pt x="314" y="1564"/>
                </a:lnTo>
                <a:lnTo>
                  <a:pt x="311" y="1521"/>
                </a:lnTo>
                <a:lnTo>
                  <a:pt x="314" y="1477"/>
                </a:lnTo>
                <a:lnTo>
                  <a:pt x="323" y="1434"/>
                </a:lnTo>
                <a:lnTo>
                  <a:pt x="335" y="1395"/>
                </a:lnTo>
                <a:lnTo>
                  <a:pt x="353" y="1359"/>
                </a:lnTo>
                <a:lnTo>
                  <a:pt x="375" y="1326"/>
                </a:lnTo>
                <a:lnTo>
                  <a:pt x="402" y="1296"/>
                </a:lnTo>
                <a:lnTo>
                  <a:pt x="433" y="1271"/>
                </a:lnTo>
                <a:lnTo>
                  <a:pt x="466" y="1249"/>
                </a:lnTo>
                <a:lnTo>
                  <a:pt x="503" y="1231"/>
                </a:lnTo>
                <a:lnTo>
                  <a:pt x="544" y="1218"/>
                </a:lnTo>
                <a:lnTo>
                  <a:pt x="585" y="1211"/>
                </a:lnTo>
                <a:lnTo>
                  <a:pt x="630" y="1208"/>
                </a:lnTo>
                <a:close/>
                <a:moveTo>
                  <a:pt x="1556" y="1208"/>
                </a:moveTo>
                <a:lnTo>
                  <a:pt x="1583" y="1209"/>
                </a:lnTo>
                <a:lnTo>
                  <a:pt x="1610" y="1211"/>
                </a:lnTo>
                <a:lnTo>
                  <a:pt x="1634" y="1213"/>
                </a:lnTo>
                <a:lnTo>
                  <a:pt x="1656" y="1217"/>
                </a:lnTo>
                <a:lnTo>
                  <a:pt x="1675" y="1220"/>
                </a:lnTo>
                <a:lnTo>
                  <a:pt x="1689" y="1223"/>
                </a:lnTo>
                <a:lnTo>
                  <a:pt x="1699" y="1226"/>
                </a:lnTo>
                <a:lnTo>
                  <a:pt x="1704" y="1227"/>
                </a:lnTo>
                <a:lnTo>
                  <a:pt x="1704" y="1356"/>
                </a:lnTo>
                <a:lnTo>
                  <a:pt x="1700" y="1355"/>
                </a:lnTo>
                <a:lnTo>
                  <a:pt x="1691" y="1353"/>
                </a:lnTo>
                <a:lnTo>
                  <a:pt x="1679" y="1350"/>
                </a:lnTo>
                <a:lnTo>
                  <a:pt x="1663" y="1347"/>
                </a:lnTo>
                <a:lnTo>
                  <a:pt x="1645" y="1343"/>
                </a:lnTo>
                <a:lnTo>
                  <a:pt x="1625" y="1340"/>
                </a:lnTo>
                <a:lnTo>
                  <a:pt x="1605" y="1338"/>
                </a:lnTo>
                <a:lnTo>
                  <a:pt x="1586" y="1337"/>
                </a:lnTo>
                <a:lnTo>
                  <a:pt x="1557" y="1339"/>
                </a:lnTo>
                <a:lnTo>
                  <a:pt x="1534" y="1344"/>
                </a:lnTo>
                <a:lnTo>
                  <a:pt x="1515" y="1351"/>
                </a:lnTo>
                <a:lnTo>
                  <a:pt x="1502" y="1362"/>
                </a:lnTo>
                <a:lnTo>
                  <a:pt x="1494" y="1373"/>
                </a:lnTo>
                <a:lnTo>
                  <a:pt x="1491" y="1387"/>
                </a:lnTo>
                <a:lnTo>
                  <a:pt x="1494" y="1402"/>
                </a:lnTo>
                <a:lnTo>
                  <a:pt x="1501" y="1413"/>
                </a:lnTo>
                <a:lnTo>
                  <a:pt x="1511" y="1423"/>
                </a:lnTo>
                <a:lnTo>
                  <a:pt x="1523" y="1430"/>
                </a:lnTo>
                <a:lnTo>
                  <a:pt x="1536" y="1436"/>
                </a:lnTo>
                <a:lnTo>
                  <a:pt x="1549" y="1441"/>
                </a:lnTo>
                <a:lnTo>
                  <a:pt x="1560" y="1445"/>
                </a:lnTo>
                <a:lnTo>
                  <a:pt x="1602" y="1458"/>
                </a:lnTo>
                <a:lnTo>
                  <a:pt x="1634" y="1470"/>
                </a:lnTo>
                <a:lnTo>
                  <a:pt x="1661" y="1484"/>
                </a:lnTo>
                <a:lnTo>
                  <a:pt x="1684" y="1501"/>
                </a:lnTo>
                <a:lnTo>
                  <a:pt x="1703" y="1519"/>
                </a:lnTo>
                <a:lnTo>
                  <a:pt x="1719" y="1539"/>
                </a:lnTo>
                <a:lnTo>
                  <a:pt x="1731" y="1560"/>
                </a:lnTo>
                <a:lnTo>
                  <a:pt x="1740" y="1583"/>
                </a:lnTo>
                <a:lnTo>
                  <a:pt x="1745" y="1606"/>
                </a:lnTo>
                <a:lnTo>
                  <a:pt x="1746" y="1630"/>
                </a:lnTo>
                <a:lnTo>
                  <a:pt x="1744" y="1664"/>
                </a:lnTo>
                <a:lnTo>
                  <a:pt x="1737" y="1694"/>
                </a:lnTo>
                <a:lnTo>
                  <a:pt x="1727" y="1720"/>
                </a:lnTo>
                <a:lnTo>
                  <a:pt x="1712" y="1744"/>
                </a:lnTo>
                <a:lnTo>
                  <a:pt x="1696" y="1764"/>
                </a:lnTo>
                <a:lnTo>
                  <a:pt x="1676" y="1781"/>
                </a:lnTo>
                <a:lnTo>
                  <a:pt x="1654" y="1796"/>
                </a:lnTo>
                <a:lnTo>
                  <a:pt x="1630" y="1809"/>
                </a:lnTo>
                <a:lnTo>
                  <a:pt x="1604" y="1818"/>
                </a:lnTo>
                <a:lnTo>
                  <a:pt x="1578" y="1826"/>
                </a:lnTo>
                <a:lnTo>
                  <a:pt x="1551" y="1830"/>
                </a:lnTo>
                <a:lnTo>
                  <a:pt x="1524" y="1833"/>
                </a:lnTo>
                <a:lnTo>
                  <a:pt x="1498" y="1834"/>
                </a:lnTo>
                <a:lnTo>
                  <a:pt x="1467" y="1833"/>
                </a:lnTo>
                <a:lnTo>
                  <a:pt x="1439" y="1832"/>
                </a:lnTo>
                <a:lnTo>
                  <a:pt x="1412" y="1829"/>
                </a:lnTo>
                <a:lnTo>
                  <a:pt x="1388" y="1827"/>
                </a:lnTo>
                <a:lnTo>
                  <a:pt x="1368" y="1823"/>
                </a:lnTo>
                <a:lnTo>
                  <a:pt x="1351" y="1820"/>
                </a:lnTo>
                <a:lnTo>
                  <a:pt x="1339" y="1818"/>
                </a:lnTo>
                <a:lnTo>
                  <a:pt x="1334" y="1817"/>
                </a:lnTo>
                <a:lnTo>
                  <a:pt x="1334" y="1678"/>
                </a:lnTo>
                <a:lnTo>
                  <a:pt x="1343" y="1680"/>
                </a:lnTo>
                <a:lnTo>
                  <a:pt x="1356" y="1684"/>
                </a:lnTo>
                <a:lnTo>
                  <a:pt x="1375" y="1688"/>
                </a:lnTo>
                <a:lnTo>
                  <a:pt x="1397" y="1693"/>
                </a:lnTo>
                <a:lnTo>
                  <a:pt x="1422" y="1697"/>
                </a:lnTo>
                <a:lnTo>
                  <a:pt x="1448" y="1700"/>
                </a:lnTo>
                <a:lnTo>
                  <a:pt x="1477" y="1701"/>
                </a:lnTo>
                <a:lnTo>
                  <a:pt x="1507" y="1699"/>
                </a:lnTo>
                <a:lnTo>
                  <a:pt x="1531" y="1696"/>
                </a:lnTo>
                <a:lnTo>
                  <a:pt x="1552" y="1690"/>
                </a:lnTo>
                <a:lnTo>
                  <a:pt x="1568" y="1681"/>
                </a:lnTo>
                <a:lnTo>
                  <a:pt x="1578" y="1671"/>
                </a:lnTo>
                <a:lnTo>
                  <a:pt x="1585" y="1658"/>
                </a:lnTo>
                <a:lnTo>
                  <a:pt x="1587" y="1644"/>
                </a:lnTo>
                <a:lnTo>
                  <a:pt x="1585" y="1629"/>
                </a:lnTo>
                <a:lnTo>
                  <a:pt x="1578" y="1618"/>
                </a:lnTo>
                <a:lnTo>
                  <a:pt x="1567" y="1607"/>
                </a:lnTo>
                <a:lnTo>
                  <a:pt x="1553" y="1598"/>
                </a:lnTo>
                <a:lnTo>
                  <a:pt x="1537" y="1590"/>
                </a:lnTo>
                <a:lnTo>
                  <a:pt x="1520" y="1584"/>
                </a:lnTo>
                <a:lnTo>
                  <a:pt x="1509" y="1581"/>
                </a:lnTo>
                <a:lnTo>
                  <a:pt x="1498" y="1577"/>
                </a:lnTo>
                <a:lnTo>
                  <a:pt x="1487" y="1574"/>
                </a:lnTo>
                <a:lnTo>
                  <a:pt x="1462" y="1565"/>
                </a:lnTo>
                <a:lnTo>
                  <a:pt x="1439" y="1555"/>
                </a:lnTo>
                <a:lnTo>
                  <a:pt x="1416" y="1542"/>
                </a:lnTo>
                <a:lnTo>
                  <a:pt x="1396" y="1528"/>
                </a:lnTo>
                <a:lnTo>
                  <a:pt x="1378" y="1512"/>
                </a:lnTo>
                <a:lnTo>
                  <a:pt x="1363" y="1494"/>
                </a:lnTo>
                <a:lnTo>
                  <a:pt x="1350" y="1473"/>
                </a:lnTo>
                <a:lnTo>
                  <a:pt x="1341" y="1451"/>
                </a:lnTo>
                <a:lnTo>
                  <a:pt x="1334" y="1425"/>
                </a:lnTo>
                <a:lnTo>
                  <a:pt x="1332" y="1396"/>
                </a:lnTo>
                <a:lnTo>
                  <a:pt x="1334" y="1364"/>
                </a:lnTo>
                <a:lnTo>
                  <a:pt x="1342" y="1333"/>
                </a:lnTo>
                <a:lnTo>
                  <a:pt x="1354" y="1306"/>
                </a:lnTo>
                <a:lnTo>
                  <a:pt x="1371" y="1281"/>
                </a:lnTo>
                <a:lnTo>
                  <a:pt x="1392" y="1259"/>
                </a:lnTo>
                <a:lnTo>
                  <a:pt x="1417" y="1241"/>
                </a:lnTo>
                <a:lnTo>
                  <a:pt x="1446" y="1227"/>
                </a:lnTo>
                <a:lnTo>
                  <a:pt x="1479" y="1216"/>
                </a:lnTo>
                <a:lnTo>
                  <a:pt x="1515" y="1210"/>
                </a:lnTo>
                <a:lnTo>
                  <a:pt x="1556" y="1208"/>
                </a:lnTo>
                <a:close/>
                <a:moveTo>
                  <a:pt x="3381" y="493"/>
                </a:moveTo>
                <a:lnTo>
                  <a:pt x="3400" y="496"/>
                </a:lnTo>
                <a:lnTo>
                  <a:pt x="3418" y="503"/>
                </a:lnTo>
                <a:lnTo>
                  <a:pt x="3434" y="515"/>
                </a:lnTo>
                <a:lnTo>
                  <a:pt x="3446" y="531"/>
                </a:lnTo>
                <a:lnTo>
                  <a:pt x="3453" y="548"/>
                </a:lnTo>
                <a:lnTo>
                  <a:pt x="3456" y="569"/>
                </a:lnTo>
                <a:lnTo>
                  <a:pt x="3456" y="727"/>
                </a:lnTo>
                <a:lnTo>
                  <a:pt x="3453" y="748"/>
                </a:lnTo>
                <a:lnTo>
                  <a:pt x="3446" y="766"/>
                </a:lnTo>
                <a:lnTo>
                  <a:pt x="3434" y="780"/>
                </a:lnTo>
                <a:lnTo>
                  <a:pt x="3418" y="793"/>
                </a:lnTo>
                <a:lnTo>
                  <a:pt x="3400" y="801"/>
                </a:lnTo>
                <a:lnTo>
                  <a:pt x="3381" y="803"/>
                </a:lnTo>
                <a:lnTo>
                  <a:pt x="3361" y="801"/>
                </a:lnTo>
                <a:lnTo>
                  <a:pt x="3343" y="793"/>
                </a:lnTo>
                <a:lnTo>
                  <a:pt x="3328" y="780"/>
                </a:lnTo>
                <a:lnTo>
                  <a:pt x="3316" y="766"/>
                </a:lnTo>
                <a:lnTo>
                  <a:pt x="3308" y="748"/>
                </a:lnTo>
                <a:lnTo>
                  <a:pt x="3306" y="727"/>
                </a:lnTo>
                <a:lnTo>
                  <a:pt x="3306" y="569"/>
                </a:lnTo>
                <a:lnTo>
                  <a:pt x="3308" y="548"/>
                </a:lnTo>
                <a:lnTo>
                  <a:pt x="3316" y="531"/>
                </a:lnTo>
                <a:lnTo>
                  <a:pt x="3328" y="515"/>
                </a:lnTo>
                <a:lnTo>
                  <a:pt x="3343" y="503"/>
                </a:lnTo>
                <a:lnTo>
                  <a:pt x="3361" y="496"/>
                </a:lnTo>
                <a:lnTo>
                  <a:pt x="3381" y="493"/>
                </a:lnTo>
                <a:close/>
                <a:moveTo>
                  <a:pt x="1728" y="493"/>
                </a:moveTo>
                <a:lnTo>
                  <a:pt x="1748" y="496"/>
                </a:lnTo>
                <a:lnTo>
                  <a:pt x="1766" y="503"/>
                </a:lnTo>
                <a:lnTo>
                  <a:pt x="1781" y="515"/>
                </a:lnTo>
                <a:lnTo>
                  <a:pt x="1793" y="531"/>
                </a:lnTo>
                <a:lnTo>
                  <a:pt x="1800" y="548"/>
                </a:lnTo>
                <a:lnTo>
                  <a:pt x="1803" y="569"/>
                </a:lnTo>
                <a:lnTo>
                  <a:pt x="1803" y="727"/>
                </a:lnTo>
                <a:lnTo>
                  <a:pt x="1800" y="748"/>
                </a:lnTo>
                <a:lnTo>
                  <a:pt x="1793" y="766"/>
                </a:lnTo>
                <a:lnTo>
                  <a:pt x="1781" y="780"/>
                </a:lnTo>
                <a:lnTo>
                  <a:pt x="1766" y="793"/>
                </a:lnTo>
                <a:lnTo>
                  <a:pt x="1748" y="801"/>
                </a:lnTo>
                <a:lnTo>
                  <a:pt x="1728" y="803"/>
                </a:lnTo>
                <a:lnTo>
                  <a:pt x="1708" y="801"/>
                </a:lnTo>
                <a:lnTo>
                  <a:pt x="1690" y="793"/>
                </a:lnTo>
                <a:lnTo>
                  <a:pt x="1675" y="780"/>
                </a:lnTo>
                <a:lnTo>
                  <a:pt x="1663" y="766"/>
                </a:lnTo>
                <a:lnTo>
                  <a:pt x="1656" y="748"/>
                </a:lnTo>
                <a:lnTo>
                  <a:pt x="1653" y="727"/>
                </a:lnTo>
                <a:lnTo>
                  <a:pt x="1653" y="569"/>
                </a:lnTo>
                <a:lnTo>
                  <a:pt x="1656" y="548"/>
                </a:lnTo>
                <a:lnTo>
                  <a:pt x="1663" y="531"/>
                </a:lnTo>
                <a:lnTo>
                  <a:pt x="1675" y="515"/>
                </a:lnTo>
                <a:lnTo>
                  <a:pt x="1690" y="503"/>
                </a:lnTo>
                <a:lnTo>
                  <a:pt x="1708" y="496"/>
                </a:lnTo>
                <a:lnTo>
                  <a:pt x="1728" y="493"/>
                </a:lnTo>
                <a:close/>
                <a:moveTo>
                  <a:pt x="75" y="493"/>
                </a:moveTo>
                <a:lnTo>
                  <a:pt x="95" y="496"/>
                </a:lnTo>
                <a:lnTo>
                  <a:pt x="113" y="503"/>
                </a:lnTo>
                <a:lnTo>
                  <a:pt x="129" y="515"/>
                </a:lnTo>
                <a:lnTo>
                  <a:pt x="140" y="531"/>
                </a:lnTo>
                <a:lnTo>
                  <a:pt x="148" y="548"/>
                </a:lnTo>
                <a:lnTo>
                  <a:pt x="151" y="569"/>
                </a:lnTo>
                <a:lnTo>
                  <a:pt x="151" y="727"/>
                </a:lnTo>
                <a:lnTo>
                  <a:pt x="148" y="748"/>
                </a:lnTo>
                <a:lnTo>
                  <a:pt x="140" y="766"/>
                </a:lnTo>
                <a:lnTo>
                  <a:pt x="129" y="780"/>
                </a:lnTo>
                <a:lnTo>
                  <a:pt x="113" y="793"/>
                </a:lnTo>
                <a:lnTo>
                  <a:pt x="95" y="801"/>
                </a:lnTo>
                <a:lnTo>
                  <a:pt x="75" y="803"/>
                </a:lnTo>
                <a:lnTo>
                  <a:pt x="56" y="801"/>
                </a:lnTo>
                <a:lnTo>
                  <a:pt x="38" y="793"/>
                </a:lnTo>
                <a:lnTo>
                  <a:pt x="22" y="780"/>
                </a:lnTo>
                <a:lnTo>
                  <a:pt x="10" y="766"/>
                </a:lnTo>
                <a:lnTo>
                  <a:pt x="3" y="748"/>
                </a:lnTo>
                <a:lnTo>
                  <a:pt x="0" y="727"/>
                </a:lnTo>
                <a:lnTo>
                  <a:pt x="0" y="569"/>
                </a:lnTo>
                <a:lnTo>
                  <a:pt x="3" y="548"/>
                </a:lnTo>
                <a:lnTo>
                  <a:pt x="10" y="531"/>
                </a:lnTo>
                <a:lnTo>
                  <a:pt x="22" y="515"/>
                </a:lnTo>
                <a:lnTo>
                  <a:pt x="38" y="503"/>
                </a:lnTo>
                <a:lnTo>
                  <a:pt x="56" y="496"/>
                </a:lnTo>
                <a:lnTo>
                  <a:pt x="75" y="493"/>
                </a:lnTo>
                <a:close/>
                <a:moveTo>
                  <a:pt x="2968" y="285"/>
                </a:moveTo>
                <a:lnTo>
                  <a:pt x="2988" y="287"/>
                </a:lnTo>
                <a:lnTo>
                  <a:pt x="3006" y="295"/>
                </a:lnTo>
                <a:lnTo>
                  <a:pt x="3021" y="307"/>
                </a:lnTo>
                <a:lnTo>
                  <a:pt x="3033" y="322"/>
                </a:lnTo>
                <a:lnTo>
                  <a:pt x="3040" y="340"/>
                </a:lnTo>
                <a:lnTo>
                  <a:pt x="3043" y="360"/>
                </a:lnTo>
                <a:lnTo>
                  <a:pt x="3043" y="727"/>
                </a:lnTo>
                <a:lnTo>
                  <a:pt x="3040" y="748"/>
                </a:lnTo>
                <a:lnTo>
                  <a:pt x="3033" y="766"/>
                </a:lnTo>
                <a:lnTo>
                  <a:pt x="3021" y="780"/>
                </a:lnTo>
                <a:lnTo>
                  <a:pt x="3006" y="793"/>
                </a:lnTo>
                <a:lnTo>
                  <a:pt x="2988" y="801"/>
                </a:lnTo>
                <a:lnTo>
                  <a:pt x="2968" y="803"/>
                </a:lnTo>
                <a:lnTo>
                  <a:pt x="2947" y="801"/>
                </a:lnTo>
                <a:lnTo>
                  <a:pt x="2929" y="793"/>
                </a:lnTo>
                <a:lnTo>
                  <a:pt x="2915" y="780"/>
                </a:lnTo>
                <a:lnTo>
                  <a:pt x="2903" y="766"/>
                </a:lnTo>
                <a:lnTo>
                  <a:pt x="2895" y="748"/>
                </a:lnTo>
                <a:lnTo>
                  <a:pt x="2893" y="727"/>
                </a:lnTo>
                <a:lnTo>
                  <a:pt x="2893" y="360"/>
                </a:lnTo>
                <a:lnTo>
                  <a:pt x="2895" y="340"/>
                </a:lnTo>
                <a:lnTo>
                  <a:pt x="2903" y="322"/>
                </a:lnTo>
                <a:lnTo>
                  <a:pt x="2915" y="307"/>
                </a:lnTo>
                <a:lnTo>
                  <a:pt x="2929" y="295"/>
                </a:lnTo>
                <a:lnTo>
                  <a:pt x="2947" y="287"/>
                </a:lnTo>
                <a:lnTo>
                  <a:pt x="2968" y="285"/>
                </a:lnTo>
                <a:close/>
                <a:moveTo>
                  <a:pt x="2142" y="285"/>
                </a:moveTo>
                <a:lnTo>
                  <a:pt x="2162" y="287"/>
                </a:lnTo>
                <a:lnTo>
                  <a:pt x="2179" y="295"/>
                </a:lnTo>
                <a:lnTo>
                  <a:pt x="2194" y="307"/>
                </a:lnTo>
                <a:lnTo>
                  <a:pt x="2207" y="322"/>
                </a:lnTo>
                <a:lnTo>
                  <a:pt x="2214" y="340"/>
                </a:lnTo>
                <a:lnTo>
                  <a:pt x="2216" y="360"/>
                </a:lnTo>
                <a:lnTo>
                  <a:pt x="2216" y="727"/>
                </a:lnTo>
                <a:lnTo>
                  <a:pt x="2214" y="748"/>
                </a:lnTo>
                <a:lnTo>
                  <a:pt x="2207" y="766"/>
                </a:lnTo>
                <a:lnTo>
                  <a:pt x="2194" y="780"/>
                </a:lnTo>
                <a:lnTo>
                  <a:pt x="2179" y="793"/>
                </a:lnTo>
                <a:lnTo>
                  <a:pt x="2162" y="801"/>
                </a:lnTo>
                <a:lnTo>
                  <a:pt x="2142" y="803"/>
                </a:lnTo>
                <a:lnTo>
                  <a:pt x="2122" y="801"/>
                </a:lnTo>
                <a:lnTo>
                  <a:pt x="2104" y="793"/>
                </a:lnTo>
                <a:lnTo>
                  <a:pt x="2088" y="780"/>
                </a:lnTo>
                <a:lnTo>
                  <a:pt x="2077" y="766"/>
                </a:lnTo>
                <a:lnTo>
                  <a:pt x="2069" y="748"/>
                </a:lnTo>
                <a:lnTo>
                  <a:pt x="2066" y="727"/>
                </a:lnTo>
                <a:lnTo>
                  <a:pt x="2066" y="360"/>
                </a:lnTo>
                <a:lnTo>
                  <a:pt x="2069" y="340"/>
                </a:lnTo>
                <a:lnTo>
                  <a:pt x="2077" y="322"/>
                </a:lnTo>
                <a:lnTo>
                  <a:pt x="2088" y="307"/>
                </a:lnTo>
                <a:lnTo>
                  <a:pt x="2104" y="295"/>
                </a:lnTo>
                <a:lnTo>
                  <a:pt x="2122" y="287"/>
                </a:lnTo>
                <a:lnTo>
                  <a:pt x="2142" y="285"/>
                </a:lnTo>
                <a:close/>
                <a:moveTo>
                  <a:pt x="1315" y="285"/>
                </a:moveTo>
                <a:lnTo>
                  <a:pt x="1335" y="287"/>
                </a:lnTo>
                <a:lnTo>
                  <a:pt x="1353" y="295"/>
                </a:lnTo>
                <a:lnTo>
                  <a:pt x="1368" y="307"/>
                </a:lnTo>
                <a:lnTo>
                  <a:pt x="1380" y="322"/>
                </a:lnTo>
                <a:lnTo>
                  <a:pt x="1388" y="340"/>
                </a:lnTo>
                <a:lnTo>
                  <a:pt x="1390" y="360"/>
                </a:lnTo>
                <a:lnTo>
                  <a:pt x="1390" y="727"/>
                </a:lnTo>
                <a:lnTo>
                  <a:pt x="1388" y="748"/>
                </a:lnTo>
                <a:lnTo>
                  <a:pt x="1380" y="766"/>
                </a:lnTo>
                <a:lnTo>
                  <a:pt x="1368" y="780"/>
                </a:lnTo>
                <a:lnTo>
                  <a:pt x="1353" y="793"/>
                </a:lnTo>
                <a:lnTo>
                  <a:pt x="1335" y="801"/>
                </a:lnTo>
                <a:lnTo>
                  <a:pt x="1315" y="803"/>
                </a:lnTo>
                <a:lnTo>
                  <a:pt x="1295" y="801"/>
                </a:lnTo>
                <a:lnTo>
                  <a:pt x="1277" y="793"/>
                </a:lnTo>
                <a:lnTo>
                  <a:pt x="1262" y="780"/>
                </a:lnTo>
                <a:lnTo>
                  <a:pt x="1250" y="766"/>
                </a:lnTo>
                <a:lnTo>
                  <a:pt x="1242" y="748"/>
                </a:lnTo>
                <a:lnTo>
                  <a:pt x="1240" y="727"/>
                </a:lnTo>
                <a:lnTo>
                  <a:pt x="1240" y="360"/>
                </a:lnTo>
                <a:lnTo>
                  <a:pt x="1242" y="340"/>
                </a:lnTo>
                <a:lnTo>
                  <a:pt x="1250" y="322"/>
                </a:lnTo>
                <a:lnTo>
                  <a:pt x="1262" y="307"/>
                </a:lnTo>
                <a:lnTo>
                  <a:pt x="1277" y="295"/>
                </a:lnTo>
                <a:lnTo>
                  <a:pt x="1295" y="287"/>
                </a:lnTo>
                <a:lnTo>
                  <a:pt x="1315" y="285"/>
                </a:lnTo>
                <a:close/>
                <a:moveTo>
                  <a:pt x="488" y="285"/>
                </a:moveTo>
                <a:lnTo>
                  <a:pt x="508" y="287"/>
                </a:lnTo>
                <a:lnTo>
                  <a:pt x="527" y="295"/>
                </a:lnTo>
                <a:lnTo>
                  <a:pt x="541" y="307"/>
                </a:lnTo>
                <a:lnTo>
                  <a:pt x="553" y="322"/>
                </a:lnTo>
                <a:lnTo>
                  <a:pt x="561" y="340"/>
                </a:lnTo>
                <a:lnTo>
                  <a:pt x="563" y="360"/>
                </a:lnTo>
                <a:lnTo>
                  <a:pt x="563" y="727"/>
                </a:lnTo>
                <a:lnTo>
                  <a:pt x="561" y="748"/>
                </a:lnTo>
                <a:lnTo>
                  <a:pt x="553" y="766"/>
                </a:lnTo>
                <a:lnTo>
                  <a:pt x="541" y="780"/>
                </a:lnTo>
                <a:lnTo>
                  <a:pt x="527" y="793"/>
                </a:lnTo>
                <a:lnTo>
                  <a:pt x="508" y="801"/>
                </a:lnTo>
                <a:lnTo>
                  <a:pt x="488" y="803"/>
                </a:lnTo>
                <a:lnTo>
                  <a:pt x="468" y="801"/>
                </a:lnTo>
                <a:lnTo>
                  <a:pt x="450" y="793"/>
                </a:lnTo>
                <a:lnTo>
                  <a:pt x="436" y="780"/>
                </a:lnTo>
                <a:lnTo>
                  <a:pt x="423" y="766"/>
                </a:lnTo>
                <a:lnTo>
                  <a:pt x="416" y="748"/>
                </a:lnTo>
                <a:lnTo>
                  <a:pt x="414" y="727"/>
                </a:lnTo>
                <a:lnTo>
                  <a:pt x="414" y="360"/>
                </a:lnTo>
                <a:lnTo>
                  <a:pt x="416" y="340"/>
                </a:lnTo>
                <a:lnTo>
                  <a:pt x="423" y="322"/>
                </a:lnTo>
                <a:lnTo>
                  <a:pt x="436" y="307"/>
                </a:lnTo>
                <a:lnTo>
                  <a:pt x="450" y="295"/>
                </a:lnTo>
                <a:lnTo>
                  <a:pt x="468" y="287"/>
                </a:lnTo>
                <a:lnTo>
                  <a:pt x="488" y="285"/>
                </a:lnTo>
                <a:close/>
                <a:moveTo>
                  <a:pt x="2555" y="0"/>
                </a:moveTo>
                <a:lnTo>
                  <a:pt x="2575" y="2"/>
                </a:lnTo>
                <a:lnTo>
                  <a:pt x="2593" y="10"/>
                </a:lnTo>
                <a:lnTo>
                  <a:pt x="2608" y="22"/>
                </a:lnTo>
                <a:lnTo>
                  <a:pt x="2619" y="37"/>
                </a:lnTo>
                <a:lnTo>
                  <a:pt x="2628" y="55"/>
                </a:lnTo>
                <a:lnTo>
                  <a:pt x="2630" y="75"/>
                </a:lnTo>
                <a:lnTo>
                  <a:pt x="2630" y="879"/>
                </a:lnTo>
                <a:lnTo>
                  <a:pt x="2628" y="899"/>
                </a:lnTo>
                <a:lnTo>
                  <a:pt x="2619" y="917"/>
                </a:lnTo>
                <a:lnTo>
                  <a:pt x="2608" y="931"/>
                </a:lnTo>
                <a:lnTo>
                  <a:pt x="2593" y="944"/>
                </a:lnTo>
                <a:lnTo>
                  <a:pt x="2575" y="951"/>
                </a:lnTo>
                <a:lnTo>
                  <a:pt x="2555" y="953"/>
                </a:lnTo>
                <a:lnTo>
                  <a:pt x="2535" y="951"/>
                </a:lnTo>
                <a:lnTo>
                  <a:pt x="2517" y="944"/>
                </a:lnTo>
                <a:lnTo>
                  <a:pt x="2502" y="931"/>
                </a:lnTo>
                <a:lnTo>
                  <a:pt x="2490" y="917"/>
                </a:lnTo>
                <a:lnTo>
                  <a:pt x="2483" y="899"/>
                </a:lnTo>
                <a:lnTo>
                  <a:pt x="2480" y="879"/>
                </a:lnTo>
                <a:lnTo>
                  <a:pt x="2480" y="75"/>
                </a:lnTo>
                <a:lnTo>
                  <a:pt x="2483" y="55"/>
                </a:lnTo>
                <a:lnTo>
                  <a:pt x="2490" y="37"/>
                </a:lnTo>
                <a:lnTo>
                  <a:pt x="2502" y="22"/>
                </a:lnTo>
                <a:lnTo>
                  <a:pt x="2517" y="10"/>
                </a:lnTo>
                <a:lnTo>
                  <a:pt x="2535" y="2"/>
                </a:lnTo>
                <a:lnTo>
                  <a:pt x="2555" y="0"/>
                </a:lnTo>
                <a:close/>
                <a:moveTo>
                  <a:pt x="902" y="0"/>
                </a:moveTo>
                <a:lnTo>
                  <a:pt x="922" y="2"/>
                </a:lnTo>
                <a:lnTo>
                  <a:pt x="939" y="10"/>
                </a:lnTo>
                <a:lnTo>
                  <a:pt x="955" y="22"/>
                </a:lnTo>
                <a:lnTo>
                  <a:pt x="967" y="37"/>
                </a:lnTo>
                <a:lnTo>
                  <a:pt x="974" y="55"/>
                </a:lnTo>
                <a:lnTo>
                  <a:pt x="977" y="75"/>
                </a:lnTo>
                <a:lnTo>
                  <a:pt x="977" y="879"/>
                </a:lnTo>
                <a:lnTo>
                  <a:pt x="974" y="899"/>
                </a:lnTo>
                <a:lnTo>
                  <a:pt x="967" y="917"/>
                </a:lnTo>
                <a:lnTo>
                  <a:pt x="955" y="931"/>
                </a:lnTo>
                <a:lnTo>
                  <a:pt x="939" y="944"/>
                </a:lnTo>
                <a:lnTo>
                  <a:pt x="922" y="951"/>
                </a:lnTo>
                <a:lnTo>
                  <a:pt x="902" y="953"/>
                </a:lnTo>
                <a:lnTo>
                  <a:pt x="882" y="951"/>
                </a:lnTo>
                <a:lnTo>
                  <a:pt x="864" y="944"/>
                </a:lnTo>
                <a:lnTo>
                  <a:pt x="848" y="931"/>
                </a:lnTo>
                <a:lnTo>
                  <a:pt x="837" y="917"/>
                </a:lnTo>
                <a:lnTo>
                  <a:pt x="829" y="899"/>
                </a:lnTo>
                <a:lnTo>
                  <a:pt x="826" y="879"/>
                </a:lnTo>
                <a:lnTo>
                  <a:pt x="826" y="75"/>
                </a:lnTo>
                <a:lnTo>
                  <a:pt x="829" y="55"/>
                </a:lnTo>
                <a:lnTo>
                  <a:pt x="837" y="37"/>
                </a:lnTo>
                <a:lnTo>
                  <a:pt x="848" y="22"/>
                </a:lnTo>
                <a:lnTo>
                  <a:pt x="864" y="10"/>
                </a:lnTo>
                <a:lnTo>
                  <a:pt x="882" y="2"/>
                </a:lnTo>
                <a:lnTo>
                  <a:pt x="902" y="0"/>
                </a:ln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6275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 Slid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2697" y="439427"/>
            <a:ext cx="11615905" cy="838200"/>
          </a:xfrm>
        </p:spPr>
        <p:txBody>
          <a:bodyPr/>
          <a:lstStyle>
            <a:lvl1pPr algn="l" defTabSz="1014256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976" b="0" kern="1200" spc="-111" baseline="0" dirty="0">
                <a:gradFill flip="none" rotWithShape="1">
                  <a:gsLst>
                    <a:gs pos="100000">
                      <a:srgbClr val="025CE0"/>
                    </a:gs>
                    <a:gs pos="0">
                      <a:srgbClr val="332298"/>
                    </a:gs>
                  </a:gsLst>
                  <a:lin ang="13500000" scaled="1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92697" y="914407"/>
            <a:ext cx="11615905" cy="457200"/>
          </a:xfrm>
          <a:prstGeom prst="rect">
            <a:avLst/>
          </a:prstGeom>
        </p:spPr>
        <p:txBody>
          <a:bodyPr lIns="112247" tIns="56123" rIns="112247" bIns="56123">
            <a:noAutofit/>
          </a:bodyPr>
          <a:lstStyle>
            <a:lvl1pPr marL="0" indent="0">
              <a:buNone/>
              <a:defRPr sz="2620" spc="-55" baseline="0"/>
            </a:lvl1pPr>
          </a:lstStyle>
          <a:p>
            <a:pPr lvl="0"/>
            <a:r>
              <a:rPr lang="en-US" dirty="0"/>
              <a:t>Slide Subtitle</a:t>
            </a:r>
          </a:p>
        </p:txBody>
      </p:sp>
    </p:spTree>
    <p:extLst>
      <p:ext uri="{BB962C8B-B14F-4D97-AF65-F5344CB8AC3E}">
        <p14:creationId xmlns:p14="http://schemas.microsoft.com/office/powerpoint/2010/main" val="3733486933"/>
      </p:ext>
    </p:extLst>
  </p:cSld>
  <p:clrMapOvr>
    <a:masterClrMapping/>
  </p:clrMapOvr>
  <p:transition>
    <p:push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270" y="301752"/>
            <a:ext cx="11441231" cy="804672"/>
          </a:xfrm>
        </p:spPr>
        <p:txBody>
          <a:bodyPr/>
          <a:lstStyle>
            <a:lvl1pPr algn="l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2738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tent 1 column-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314D5D56-EEF1-A945-B71C-4FD0537844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5966" y="1949525"/>
            <a:ext cx="11021908" cy="3867800"/>
          </a:xfrm>
          <a:prstGeom prst="rect">
            <a:avLst/>
          </a:prstGeom>
        </p:spPr>
        <p:txBody>
          <a:bodyPr lIns="0" tIns="45710" rIns="0" bIns="45710">
            <a:noAutofit/>
          </a:bodyPr>
          <a:lstStyle>
            <a:lvl1pPr marL="232828" indent="-156629">
              <a:lnSpc>
                <a:spcPct val="95000"/>
              </a:lnSpc>
              <a:spcBef>
                <a:spcPts val="1480"/>
              </a:spcBef>
              <a:buClr>
                <a:schemeClr val="accent4"/>
              </a:buClr>
              <a:buSzPct val="60000"/>
              <a:buFont typeface="Arial"/>
              <a:buChar char="•"/>
              <a:defRPr sz="1867" b="0" i="0">
                <a:solidFill>
                  <a:schemeClr val="accent4"/>
                </a:solidFill>
                <a:latin typeface="+mn-lt"/>
                <a:cs typeface="CiscoSans ExtraLight"/>
              </a:defRPr>
            </a:lvl1pPr>
            <a:lvl2pPr marL="385224" indent="-152396">
              <a:lnSpc>
                <a:spcPct val="95000"/>
              </a:lnSpc>
              <a:spcBef>
                <a:spcPts val="600"/>
              </a:spcBef>
              <a:buClr>
                <a:schemeClr val="accent4"/>
              </a:buClr>
              <a:buSzPct val="60000"/>
              <a:buFont typeface="Arial"/>
              <a:buChar char="•"/>
              <a:defRPr sz="1600" b="0" i="0">
                <a:solidFill>
                  <a:schemeClr val="accent4"/>
                </a:solidFill>
                <a:latin typeface="+mn-lt"/>
                <a:cs typeface="CiscoSans ExtraLight"/>
              </a:defRPr>
            </a:lvl2pPr>
            <a:lvl3pPr marL="537620" indent="-152396">
              <a:buClr>
                <a:schemeClr val="accent4"/>
              </a:buClr>
              <a:buSzPct val="60000"/>
              <a:buFont typeface="Arial"/>
              <a:buChar char="•"/>
              <a:defRPr sz="1333" b="0" i="0">
                <a:solidFill>
                  <a:schemeClr val="accent4"/>
                </a:solidFill>
                <a:latin typeface="+mn-lt"/>
                <a:cs typeface="CiscoSans ExtraLight"/>
              </a:defRPr>
            </a:lvl3pPr>
            <a:lvl4pPr marL="690016" indent="-152396">
              <a:buClr>
                <a:schemeClr val="accent4"/>
              </a:buClr>
              <a:buSzPct val="60000"/>
              <a:buFont typeface="Arial"/>
              <a:buChar char="•"/>
              <a:defRPr sz="1067" b="0" i="0">
                <a:solidFill>
                  <a:schemeClr val="accent4"/>
                </a:solidFill>
                <a:latin typeface="+mn-lt"/>
                <a:cs typeface="CiscoSans ExtraLight"/>
              </a:defRPr>
            </a:lvl4pPr>
            <a:lvl5pPr marL="842412" indent="-152396">
              <a:buClr>
                <a:schemeClr val="accent4"/>
              </a:buClr>
              <a:buSzPct val="60000"/>
              <a:buFont typeface="Arial"/>
              <a:buChar char="•"/>
              <a:defRPr sz="1467" b="0" i="0">
                <a:solidFill>
                  <a:schemeClr val="accent4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B59F52F6-2F64-F540-BB8C-ABD89FA0210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5968" y="506982"/>
            <a:ext cx="11021907" cy="1140597"/>
          </a:xfrm>
          <a:prstGeom prst="rect">
            <a:avLst/>
          </a:prstGeom>
        </p:spPr>
        <p:txBody>
          <a:bodyPr anchor="ctr" anchorCtr="0"/>
          <a:lstStyle>
            <a:lvl1pPr marL="10584" indent="0">
              <a:buNone/>
              <a:tabLst/>
              <a:defRPr sz="3467">
                <a:solidFill>
                  <a:schemeClr val="tx2"/>
                </a:solidFill>
              </a:defRPr>
            </a:lvl1pPr>
            <a:lvl2pPr marL="10584" indent="0">
              <a:buNone/>
              <a:tabLst/>
              <a:defRPr>
                <a:solidFill>
                  <a:schemeClr val="tx2"/>
                </a:solidFill>
              </a:defRPr>
            </a:lvl2pPr>
            <a:lvl3pPr marL="10584" indent="0">
              <a:buNone/>
              <a:tabLst/>
              <a:defRPr>
                <a:solidFill>
                  <a:schemeClr val="tx2"/>
                </a:solidFill>
              </a:defRPr>
            </a:lvl3pPr>
            <a:lvl4pPr marL="10584" indent="0">
              <a:buNone/>
              <a:tabLst/>
              <a:defRPr>
                <a:solidFill>
                  <a:schemeClr val="tx2"/>
                </a:solidFill>
              </a:defRPr>
            </a:lvl4pPr>
            <a:lvl5pPr marL="10584" indent="0">
              <a:buNone/>
              <a:tabLst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Slide title to go here…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F3AE43A-EB2A-2845-8870-3B109D2B426E}"/>
              </a:ext>
            </a:extLst>
          </p:cNvPr>
          <p:cNvCxnSpPr>
            <a:cxnSpLocks/>
          </p:cNvCxnSpPr>
          <p:nvPr userDrawn="1"/>
        </p:nvCxnSpPr>
        <p:spPr>
          <a:xfrm>
            <a:off x="484037" y="506982"/>
            <a:ext cx="0" cy="114059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14D043B-92D1-3942-936B-E01B37009AFD}"/>
              </a:ext>
            </a:extLst>
          </p:cNvPr>
          <p:cNvCxnSpPr>
            <a:cxnSpLocks/>
          </p:cNvCxnSpPr>
          <p:nvPr userDrawn="1"/>
        </p:nvCxnSpPr>
        <p:spPr>
          <a:xfrm>
            <a:off x="12192000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 6">
            <a:extLst>
              <a:ext uri="{FF2B5EF4-FFF2-40B4-BE49-F238E27FC236}">
                <a16:creationId xmlns:a16="http://schemas.microsoft.com/office/drawing/2014/main" id="{DF3EA632-AB66-3F48-BB3B-7E6D62173272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484039" y="6346852"/>
            <a:ext cx="491323" cy="261016"/>
          </a:xfrm>
          <a:custGeom>
            <a:avLst/>
            <a:gdLst>
              <a:gd name="T0" fmla="*/ 2671 w 3456"/>
              <a:gd name="T1" fmla="*/ 1521 h 1834"/>
              <a:gd name="T2" fmla="*/ 2857 w 3456"/>
              <a:gd name="T3" fmla="*/ 1677 h 1834"/>
              <a:gd name="T4" fmla="*/ 2975 w 3456"/>
              <a:gd name="T5" fmla="*/ 1465 h 1834"/>
              <a:gd name="T6" fmla="*/ 1129 w 3456"/>
              <a:gd name="T7" fmla="*/ 1823 h 1834"/>
              <a:gd name="T8" fmla="*/ 3082 w 3456"/>
              <a:gd name="T9" fmla="*/ 1330 h 1834"/>
              <a:gd name="T10" fmla="*/ 3082 w 3456"/>
              <a:gd name="T11" fmla="*/ 1712 h 1834"/>
              <a:gd name="T12" fmla="*/ 2700 w 3456"/>
              <a:gd name="T13" fmla="*/ 1809 h 1834"/>
              <a:gd name="T14" fmla="*/ 2513 w 3456"/>
              <a:gd name="T15" fmla="*/ 1479 h 1834"/>
              <a:gd name="T16" fmla="*/ 2783 w 3456"/>
              <a:gd name="T17" fmla="*/ 1211 h 1834"/>
              <a:gd name="T18" fmla="*/ 2351 w 3456"/>
              <a:gd name="T19" fmla="*/ 1392 h 1834"/>
              <a:gd name="T20" fmla="*/ 2136 w 3456"/>
              <a:gd name="T21" fmla="*/ 1381 h 1834"/>
              <a:gd name="T22" fmla="*/ 2093 w 3456"/>
              <a:gd name="T23" fmla="*/ 1625 h 1834"/>
              <a:gd name="T24" fmla="*/ 2335 w 3456"/>
              <a:gd name="T25" fmla="*/ 1658 h 1834"/>
              <a:gd name="T26" fmla="*/ 2174 w 3456"/>
              <a:gd name="T27" fmla="*/ 1832 h 1834"/>
              <a:gd name="T28" fmla="*/ 1903 w 3456"/>
              <a:gd name="T29" fmla="*/ 1605 h 1834"/>
              <a:gd name="T30" fmla="*/ 2047 w 3456"/>
              <a:gd name="T31" fmla="*/ 1249 h 1834"/>
              <a:gd name="T32" fmla="*/ 748 w 3456"/>
              <a:gd name="T33" fmla="*/ 1223 h 1834"/>
              <a:gd name="T34" fmla="*/ 642 w 3456"/>
              <a:gd name="T35" fmla="*/ 1359 h 1834"/>
              <a:gd name="T36" fmla="*/ 479 w 3456"/>
              <a:gd name="T37" fmla="*/ 1550 h 1834"/>
              <a:gd name="T38" fmla="*/ 697 w 3456"/>
              <a:gd name="T39" fmla="*/ 1676 h 1834"/>
              <a:gd name="T40" fmla="*/ 692 w 3456"/>
              <a:gd name="T41" fmla="*/ 1830 h 1834"/>
              <a:gd name="T42" fmla="*/ 370 w 3456"/>
              <a:gd name="T43" fmla="*/ 1710 h 1834"/>
              <a:gd name="T44" fmla="*/ 375 w 3456"/>
              <a:gd name="T45" fmla="*/ 1326 h 1834"/>
              <a:gd name="T46" fmla="*/ 1610 w 3456"/>
              <a:gd name="T47" fmla="*/ 1211 h 1834"/>
              <a:gd name="T48" fmla="*/ 1679 w 3456"/>
              <a:gd name="T49" fmla="*/ 1350 h 1834"/>
              <a:gd name="T50" fmla="*/ 1494 w 3456"/>
              <a:gd name="T51" fmla="*/ 1373 h 1834"/>
              <a:gd name="T52" fmla="*/ 1634 w 3456"/>
              <a:gd name="T53" fmla="*/ 1470 h 1834"/>
              <a:gd name="T54" fmla="*/ 1737 w 3456"/>
              <a:gd name="T55" fmla="*/ 1694 h 1834"/>
              <a:gd name="T56" fmla="*/ 1524 w 3456"/>
              <a:gd name="T57" fmla="*/ 1833 h 1834"/>
              <a:gd name="T58" fmla="*/ 1334 w 3456"/>
              <a:gd name="T59" fmla="*/ 1678 h 1834"/>
              <a:gd name="T60" fmla="*/ 1552 w 3456"/>
              <a:gd name="T61" fmla="*/ 1690 h 1834"/>
              <a:gd name="T62" fmla="*/ 1520 w 3456"/>
              <a:gd name="T63" fmla="*/ 1584 h 1834"/>
              <a:gd name="T64" fmla="*/ 1350 w 3456"/>
              <a:gd name="T65" fmla="*/ 1473 h 1834"/>
              <a:gd name="T66" fmla="*/ 1446 w 3456"/>
              <a:gd name="T67" fmla="*/ 1227 h 1834"/>
              <a:gd name="T68" fmla="*/ 3456 w 3456"/>
              <a:gd name="T69" fmla="*/ 569 h 1834"/>
              <a:gd name="T70" fmla="*/ 3328 w 3456"/>
              <a:gd name="T71" fmla="*/ 780 h 1834"/>
              <a:gd name="T72" fmla="*/ 3381 w 3456"/>
              <a:gd name="T73" fmla="*/ 493 h 1834"/>
              <a:gd name="T74" fmla="*/ 1793 w 3456"/>
              <a:gd name="T75" fmla="*/ 766 h 1834"/>
              <a:gd name="T76" fmla="*/ 1653 w 3456"/>
              <a:gd name="T77" fmla="*/ 727 h 1834"/>
              <a:gd name="T78" fmla="*/ 113 w 3456"/>
              <a:gd name="T79" fmla="*/ 503 h 1834"/>
              <a:gd name="T80" fmla="*/ 95 w 3456"/>
              <a:gd name="T81" fmla="*/ 801 h 1834"/>
              <a:gd name="T82" fmla="*/ 10 w 3456"/>
              <a:gd name="T83" fmla="*/ 531 h 1834"/>
              <a:gd name="T84" fmla="*/ 3040 w 3456"/>
              <a:gd name="T85" fmla="*/ 340 h 1834"/>
              <a:gd name="T86" fmla="*/ 2929 w 3456"/>
              <a:gd name="T87" fmla="*/ 793 h 1834"/>
              <a:gd name="T88" fmla="*/ 2947 w 3456"/>
              <a:gd name="T89" fmla="*/ 287 h 1834"/>
              <a:gd name="T90" fmla="*/ 2214 w 3456"/>
              <a:gd name="T91" fmla="*/ 748 h 1834"/>
              <a:gd name="T92" fmla="*/ 2069 w 3456"/>
              <a:gd name="T93" fmla="*/ 748 h 1834"/>
              <a:gd name="T94" fmla="*/ 1335 w 3456"/>
              <a:gd name="T95" fmla="*/ 287 h 1834"/>
              <a:gd name="T96" fmla="*/ 1353 w 3456"/>
              <a:gd name="T97" fmla="*/ 793 h 1834"/>
              <a:gd name="T98" fmla="*/ 1242 w 3456"/>
              <a:gd name="T99" fmla="*/ 340 h 1834"/>
              <a:gd name="T100" fmla="*/ 553 w 3456"/>
              <a:gd name="T101" fmla="*/ 322 h 1834"/>
              <a:gd name="T102" fmla="*/ 468 w 3456"/>
              <a:gd name="T103" fmla="*/ 801 h 1834"/>
              <a:gd name="T104" fmla="*/ 450 w 3456"/>
              <a:gd name="T105" fmla="*/ 295 h 1834"/>
              <a:gd name="T106" fmla="*/ 2630 w 3456"/>
              <a:gd name="T107" fmla="*/ 879 h 1834"/>
              <a:gd name="T108" fmla="*/ 2490 w 3456"/>
              <a:gd name="T109" fmla="*/ 917 h 1834"/>
              <a:gd name="T110" fmla="*/ 902 w 3456"/>
              <a:gd name="T111" fmla="*/ 0 h 1834"/>
              <a:gd name="T112" fmla="*/ 955 w 3456"/>
              <a:gd name="T113" fmla="*/ 931 h 1834"/>
              <a:gd name="T114" fmla="*/ 826 w 3456"/>
              <a:gd name="T115" fmla="*/ 75 h 1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456" h="1834">
                <a:moveTo>
                  <a:pt x="2828" y="1362"/>
                </a:moveTo>
                <a:lnTo>
                  <a:pt x="2798" y="1364"/>
                </a:lnTo>
                <a:lnTo>
                  <a:pt x="2771" y="1371"/>
                </a:lnTo>
                <a:lnTo>
                  <a:pt x="2747" y="1384"/>
                </a:lnTo>
                <a:lnTo>
                  <a:pt x="2725" y="1400"/>
                </a:lnTo>
                <a:lnTo>
                  <a:pt x="2706" y="1419"/>
                </a:lnTo>
                <a:lnTo>
                  <a:pt x="2691" y="1441"/>
                </a:lnTo>
                <a:lnTo>
                  <a:pt x="2680" y="1465"/>
                </a:lnTo>
                <a:lnTo>
                  <a:pt x="2674" y="1492"/>
                </a:lnTo>
                <a:lnTo>
                  <a:pt x="2671" y="1521"/>
                </a:lnTo>
                <a:lnTo>
                  <a:pt x="2674" y="1549"/>
                </a:lnTo>
                <a:lnTo>
                  <a:pt x="2680" y="1577"/>
                </a:lnTo>
                <a:lnTo>
                  <a:pt x="2691" y="1601"/>
                </a:lnTo>
                <a:lnTo>
                  <a:pt x="2706" y="1623"/>
                </a:lnTo>
                <a:lnTo>
                  <a:pt x="2725" y="1642"/>
                </a:lnTo>
                <a:lnTo>
                  <a:pt x="2747" y="1658"/>
                </a:lnTo>
                <a:lnTo>
                  <a:pt x="2771" y="1669"/>
                </a:lnTo>
                <a:lnTo>
                  <a:pt x="2798" y="1677"/>
                </a:lnTo>
                <a:lnTo>
                  <a:pt x="2828" y="1680"/>
                </a:lnTo>
                <a:lnTo>
                  <a:pt x="2857" y="1677"/>
                </a:lnTo>
                <a:lnTo>
                  <a:pt x="2883" y="1669"/>
                </a:lnTo>
                <a:lnTo>
                  <a:pt x="2908" y="1658"/>
                </a:lnTo>
                <a:lnTo>
                  <a:pt x="2930" y="1642"/>
                </a:lnTo>
                <a:lnTo>
                  <a:pt x="2948" y="1623"/>
                </a:lnTo>
                <a:lnTo>
                  <a:pt x="2964" y="1601"/>
                </a:lnTo>
                <a:lnTo>
                  <a:pt x="2975" y="1577"/>
                </a:lnTo>
                <a:lnTo>
                  <a:pt x="2982" y="1549"/>
                </a:lnTo>
                <a:lnTo>
                  <a:pt x="2985" y="1521"/>
                </a:lnTo>
                <a:lnTo>
                  <a:pt x="2982" y="1492"/>
                </a:lnTo>
                <a:lnTo>
                  <a:pt x="2975" y="1465"/>
                </a:lnTo>
                <a:lnTo>
                  <a:pt x="2964" y="1441"/>
                </a:lnTo>
                <a:lnTo>
                  <a:pt x="2948" y="1419"/>
                </a:lnTo>
                <a:lnTo>
                  <a:pt x="2930" y="1400"/>
                </a:lnTo>
                <a:lnTo>
                  <a:pt x="2908" y="1384"/>
                </a:lnTo>
                <a:lnTo>
                  <a:pt x="2883" y="1371"/>
                </a:lnTo>
                <a:lnTo>
                  <a:pt x="2857" y="1364"/>
                </a:lnTo>
                <a:lnTo>
                  <a:pt x="2828" y="1362"/>
                </a:lnTo>
                <a:close/>
                <a:moveTo>
                  <a:pt x="977" y="1218"/>
                </a:moveTo>
                <a:lnTo>
                  <a:pt x="1129" y="1218"/>
                </a:lnTo>
                <a:lnTo>
                  <a:pt x="1129" y="1823"/>
                </a:lnTo>
                <a:lnTo>
                  <a:pt x="977" y="1823"/>
                </a:lnTo>
                <a:lnTo>
                  <a:pt x="977" y="1218"/>
                </a:lnTo>
                <a:close/>
                <a:moveTo>
                  <a:pt x="2828" y="1208"/>
                </a:moveTo>
                <a:lnTo>
                  <a:pt x="2873" y="1211"/>
                </a:lnTo>
                <a:lnTo>
                  <a:pt x="2916" y="1219"/>
                </a:lnTo>
                <a:lnTo>
                  <a:pt x="2955" y="1232"/>
                </a:lnTo>
                <a:lnTo>
                  <a:pt x="2992" y="1251"/>
                </a:lnTo>
                <a:lnTo>
                  <a:pt x="3026" y="1273"/>
                </a:lnTo>
                <a:lnTo>
                  <a:pt x="3056" y="1299"/>
                </a:lnTo>
                <a:lnTo>
                  <a:pt x="3082" y="1330"/>
                </a:lnTo>
                <a:lnTo>
                  <a:pt x="3104" y="1363"/>
                </a:lnTo>
                <a:lnTo>
                  <a:pt x="3121" y="1398"/>
                </a:lnTo>
                <a:lnTo>
                  <a:pt x="3134" y="1437"/>
                </a:lnTo>
                <a:lnTo>
                  <a:pt x="3142" y="1479"/>
                </a:lnTo>
                <a:lnTo>
                  <a:pt x="3145" y="1521"/>
                </a:lnTo>
                <a:lnTo>
                  <a:pt x="3142" y="1563"/>
                </a:lnTo>
                <a:lnTo>
                  <a:pt x="3134" y="1604"/>
                </a:lnTo>
                <a:lnTo>
                  <a:pt x="3121" y="1642"/>
                </a:lnTo>
                <a:lnTo>
                  <a:pt x="3104" y="1679"/>
                </a:lnTo>
                <a:lnTo>
                  <a:pt x="3082" y="1712"/>
                </a:lnTo>
                <a:lnTo>
                  <a:pt x="3056" y="1742"/>
                </a:lnTo>
                <a:lnTo>
                  <a:pt x="3026" y="1769"/>
                </a:lnTo>
                <a:lnTo>
                  <a:pt x="2992" y="1791"/>
                </a:lnTo>
                <a:lnTo>
                  <a:pt x="2955" y="1809"/>
                </a:lnTo>
                <a:lnTo>
                  <a:pt x="2916" y="1822"/>
                </a:lnTo>
                <a:lnTo>
                  <a:pt x="2873" y="1831"/>
                </a:lnTo>
                <a:lnTo>
                  <a:pt x="2828" y="1834"/>
                </a:lnTo>
                <a:lnTo>
                  <a:pt x="2783" y="1831"/>
                </a:lnTo>
                <a:lnTo>
                  <a:pt x="2740" y="1822"/>
                </a:lnTo>
                <a:lnTo>
                  <a:pt x="2700" y="1809"/>
                </a:lnTo>
                <a:lnTo>
                  <a:pt x="2663" y="1791"/>
                </a:lnTo>
                <a:lnTo>
                  <a:pt x="2630" y="1769"/>
                </a:lnTo>
                <a:lnTo>
                  <a:pt x="2599" y="1742"/>
                </a:lnTo>
                <a:lnTo>
                  <a:pt x="2573" y="1712"/>
                </a:lnTo>
                <a:lnTo>
                  <a:pt x="2551" y="1679"/>
                </a:lnTo>
                <a:lnTo>
                  <a:pt x="2534" y="1642"/>
                </a:lnTo>
                <a:lnTo>
                  <a:pt x="2521" y="1604"/>
                </a:lnTo>
                <a:lnTo>
                  <a:pt x="2513" y="1563"/>
                </a:lnTo>
                <a:lnTo>
                  <a:pt x="2510" y="1521"/>
                </a:lnTo>
                <a:lnTo>
                  <a:pt x="2513" y="1479"/>
                </a:lnTo>
                <a:lnTo>
                  <a:pt x="2521" y="1437"/>
                </a:lnTo>
                <a:lnTo>
                  <a:pt x="2534" y="1398"/>
                </a:lnTo>
                <a:lnTo>
                  <a:pt x="2551" y="1363"/>
                </a:lnTo>
                <a:lnTo>
                  <a:pt x="2573" y="1330"/>
                </a:lnTo>
                <a:lnTo>
                  <a:pt x="2599" y="1299"/>
                </a:lnTo>
                <a:lnTo>
                  <a:pt x="2630" y="1273"/>
                </a:lnTo>
                <a:lnTo>
                  <a:pt x="2663" y="1251"/>
                </a:lnTo>
                <a:lnTo>
                  <a:pt x="2700" y="1232"/>
                </a:lnTo>
                <a:lnTo>
                  <a:pt x="2740" y="1219"/>
                </a:lnTo>
                <a:lnTo>
                  <a:pt x="2783" y="1211"/>
                </a:lnTo>
                <a:lnTo>
                  <a:pt x="2828" y="1208"/>
                </a:lnTo>
                <a:close/>
                <a:moveTo>
                  <a:pt x="2213" y="1208"/>
                </a:moveTo>
                <a:lnTo>
                  <a:pt x="2242" y="1209"/>
                </a:lnTo>
                <a:lnTo>
                  <a:pt x="2268" y="1211"/>
                </a:lnTo>
                <a:lnTo>
                  <a:pt x="2292" y="1215"/>
                </a:lnTo>
                <a:lnTo>
                  <a:pt x="2312" y="1219"/>
                </a:lnTo>
                <a:lnTo>
                  <a:pt x="2329" y="1223"/>
                </a:lnTo>
                <a:lnTo>
                  <a:pt x="2343" y="1227"/>
                </a:lnTo>
                <a:lnTo>
                  <a:pt x="2351" y="1230"/>
                </a:lnTo>
                <a:lnTo>
                  <a:pt x="2351" y="1392"/>
                </a:lnTo>
                <a:lnTo>
                  <a:pt x="2346" y="1389"/>
                </a:lnTo>
                <a:lnTo>
                  <a:pt x="2335" y="1384"/>
                </a:lnTo>
                <a:lnTo>
                  <a:pt x="2321" y="1377"/>
                </a:lnTo>
                <a:lnTo>
                  <a:pt x="2302" y="1371"/>
                </a:lnTo>
                <a:lnTo>
                  <a:pt x="2279" y="1365"/>
                </a:lnTo>
                <a:lnTo>
                  <a:pt x="2253" y="1360"/>
                </a:lnTo>
                <a:lnTo>
                  <a:pt x="2223" y="1359"/>
                </a:lnTo>
                <a:lnTo>
                  <a:pt x="2192" y="1362"/>
                </a:lnTo>
                <a:lnTo>
                  <a:pt x="2163" y="1369"/>
                </a:lnTo>
                <a:lnTo>
                  <a:pt x="2136" y="1381"/>
                </a:lnTo>
                <a:lnTo>
                  <a:pt x="2113" y="1396"/>
                </a:lnTo>
                <a:lnTo>
                  <a:pt x="2095" y="1415"/>
                </a:lnTo>
                <a:lnTo>
                  <a:pt x="2079" y="1437"/>
                </a:lnTo>
                <a:lnTo>
                  <a:pt x="2067" y="1463"/>
                </a:lnTo>
                <a:lnTo>
                  <a:pt x="2060" y="1490"/>
                </a:lnTo>
                <a:lnTo>
                  <a:pt x="2058" y="1521"/>
                </a:lnTo>
                <a:lnTo>
                  <a:pt x="2060" y="1550"/>
                </a:lnTo>
                <a:lnTo>
                  <a:pt x="2066" y="1578"/>
                </a:lnTo>
                <a:lnTo>
                  <a:pt x="2078" y="1602"/>
                </a:lnTo>
                <a:lnTo>
                  <a:pt x="2093" y="1625"/>
                </a:lnTo>
                <a:lnTo>
                  <a:pt x="2112" y="1644"/>
                </a:lnTo>
                <a:lnTo>
                  <a:pt x="2135" y="1660"/>
                </a:lnTo>
                <a:lnTo>
                  <a:pt x="2162" y="1672"/>
                </a:lnTo>
                <a:lnTo>
                  <a:pt x="2191" y="1679"/>
                </a:lnTo>
                <a:lnTo>
                  <a:pt x="2223" y="1682"/>
                </a:lnTo>
                <a:lnTo>
                  <a:pt x="2253" y="1680"/>
                </a:lnTo>
                <a:lnTo>
                  <a:pt x="2279" y="1676"/>
                </a:lnTo>
                <a:lnTo>
                  <a:pt x="2301" y="1671"/>
                </a:lnTo>
                <a:lnTo>
                  <a:pt x="2321" y="1664"/>
                </a:lnTo>
                <a:lnTo>
                  <a:pt x="2335" y="1658"/>
                </a:lnTo>
                <a:lnTo>
                  <a:pt x="2346" y="1653"/>
                </a:lnTo>
                <a:lnTo>
                  <a:pt x="2351" y="1649"/>
                </a:lnTo>
                <a:lnTo>
                  <a:pt x="2351" y="1812"/>
                </a:lnTo>
                <a:lnTo>
                  <a:pt x="2339" y="1816"/>
                </a:lnTo>
                <a:lnTo>
                  <a:pt x="2322" y="1820"/>
                </a:lnTo>
                <a:lnTo>
                  <a:pt x="2300" y="1826"/>
                </a:lnTo>
                <a:lnTo>
                  <a:pt x="2275" y="1830"/>
                </a:lnTo>
                <a:lnTo>
                  <a:pt x="2245" y="1833"/>
                </a:lnTo>
                <a:lnTo>
                  <a:pt x="2213" y="1834"/>
                </a:lnTo>
                <a:lnTo>
                  <a:pt x="2174" y="1832"/>
                </a:lnTo>
                <a:lnTo>
                  <a:pt x="2136" y="1826"/>
                </a:lnTo>
                <a:lnTo>
                  <a:pt x="2100" y="1815"/>
                </a:lnTo>
                <a:lnTo>
                  <a:pt x="2065" y="1801"/>
                </a:lnTo>
                <a:lnTo>
                  <a:pt x="2033" y="1783"/>
                </a:lnTo>
                <a:lnTo>
                  <a:pt x="2002" y="1762"/>
                </a:lnTo>
                <a:lnTo>
                  <a:pt x="1975" y="1737"/>
                </a:lnTo>
                <a:lnTo>
                  <a:pt x="1952" y="1710"/>
                </a:lnTo>
                <a:lnTo>
                  <a:pt x="1931" y="1678"/>
                </a:lnTo>
                <a:lnTo>
                  <a:pt x="1915" y="1643"/>
                </a:lnTo>
                <a:lnTo>
                  <a:pt x="1903" y="1605"/>
                </a:lnTo>
                <a:lnTo>
                  <a:pt x="1896" y="1564"/>
                </a:lnTo>
                <a:lnTo>
                  <a:pt x="1892" y="1521"/>
                </a:lnTo>
                <a:lnTo>
                  <a:pt x="1896" y="1477"/>
                </a:lnTo>
                <a:lnTo>
                  <a:pt x="1904" y="1434"/>
                </a:lnTo>
                <a:lnTo>
                  <a:pt x="1917" y="1395"/>
                </a:lnTo>
                <a:lnTo>
                  <a:pt x="1934" y="1359"/>
                </a:lnTo>
                <a:lnTo>
                  <a:pt x="1957" y="1326"/>
                </a:lnTo>
                <a:lnTo>
                  <a:pt x="1984" y="1296"/>
                </a:lnTo>
                <a:lnTo>
                  <a:pt x="2014" y="1271"/>
                </a:lnTo>
                <a:lnTo>
                  <a:pt x="2047" y="1249"/>
                </a:lnTo>
                <a:lnTo>
                  <a:pt x="2085" y="1231"/>
                </a:lnTo>
                <a:lnTo>
                  <a:pt x="2125" y="1218"/>
                </a:lnTo>
                <a:lnTo>
                  <a:pt x="2168" y="1211"/>
                </a:lnTo>
                <a:lnTo>
                  <a:pt x="2213" y="1208"/>
                </a:lnTo>
                <a:close/>
                <a:moveTo>
                  <a:pt x="630" y="1208"/>
                </a:moveTo>
                <a:lnTo>
                  <a:pt x="660" y="1209"/>
                </a:lnTo>
                <a:lnTo>
                  <a:pt x="687" y="1211"/>
                </a:lnTo>
                <a:lnTo>
                  <a:pt x="711" y="1215"/>
                </a:lnTo>
                <a:lnTo>
                  <a:pt x="731" y="1219"/>
                </a:lnTo>
                <a:lnTo>
                  <a:pt x="748" y="1223"/>
                </a:lnTo>
                <a:lnTo>
                  <a:pt x="760" y="1227"/>
                </a:lnTo>
                <a:lnTo>
                  <a:pt x="769" y="1230"/>
                </a:lnTo>
                <a:lnTo>
                  <a:pt x="769" y="1392"/>
                </a:lnTo>
                <a:lnTo>
                  <a:pt x="763" y="1389"/>
                </a:lnTo>
                <a:lnTo>
                  <a:pt x="754" y="1384"/>
                </a:lnTo>
                <a:lnTo>
                  <a:pt x="739" y="1377"/>
                </a:lnTo>
                <a:lnTo>
                  <a:pt x="721" y="1371"/>
                </a:lnTo>
                <a:lnTo>
                  <a:pt x="697" y="1365"/>
                </a:lnTo>
                <a:lnTo>
                  <a:pt x="671" y="1360"/>
                </a:lnTo>
                <a:lnTo>
                  <a:pt x="642" y="1359"/>
                </a:lnTo>
                <a:lnTo>
                  <a:pt x="611" y="1362"/>
                </a:lnTo>
                <a:lnTo>
                  <a:pt x="581" y="1369"/>
                </a:lnTo>
                <a:lnTo>
                  <a:pt x="555" y="1381"/>
                </a:lnTo>
                <a:lnTo>
                  <a:pt x="532" y="1396"/>
                </a:lnTo>
                <a:lnTo>
                  <a:pt x="513" y="1415"/>
                </a:lnTo>
                <a:lnTo>
                  <a:pt x="497" y="1437"/>
                </a:lnTo>
                <a:lnTo>
                  <a:pt x="485" y="1463"/>
                </a:lnTo>
                <a:lnTo>
                  <a:pt x="479" y="1490"/>
                </a:lnTo>
                <a:lnTo>
                  <a:pt x="475" y="1521"/>
                </a:lnTo>
                <a:lnTo>
                  <a:pt x="479" y="1550"/>
                </a:lnTo>
                <a:lnTo>
                  <a:pt x="485" y="1578"/>
                </a:lnTo>
                <a:lnTo>
                  <a:pt x="496" y="1602"/>
                </a:lnTo>
                <a:lnTo>
                  <a:pt x="512" y="1625"/>
                </a:lnTo>
                <a:lnTo>
                  <a:pt x="531" y="1644"/>
                </a:lnTo>
                <a:lnTo>
                  <a:pt x="554" y="1660"/>
                </a:lnTo>
                <a:lnTo>
                  <a:pt x="580" y="1672"/>
                </a:lnTo>
                <a:lnTo>
                  <a:pt x="610" y="1679"/>
                </a:lnTo>
                <a:lnTo>
                  <a:pt x="642" y="1682"/>
                </a:lnTo>
                <a:lnTo>
                  <a:pt x="671" y="1680"/>
                </a:lnTo>
                <a:lnTo>
                  <a:pt x="697" y="1676"/>
                </a:lnTo>
                <a:lnTo>
                  <a:pt x="719" y="1671"/>
                </a:lnTo>
                <a:lnTo>
                  <a:pt x="738" y="1664"/>
                </a:lnTo>
                <a:lnTo>
                  <a:pt x="753" y="1658"/>
                </a:lnTo>
                <a:lnTo>
                  <a:pt x="763" y="1653"/>
                </a:lnTo>
                <a:lnTo>
                  <a:pt x="769" y="1649"/>
                </a:lnTo>
                <a:lnTo>
                  <a:pt x="769" y="1812"/>
                </a:lnTo>
                <a:lnTo>
                  <a:pt x="757" y="1816"/>
                </a:lnTo>
                <a:lnTo>
                  <a:pt x="740" y="1820"/>
                </a:lnTo>
                <a:lnTo>
                  <a:pt x="718" y="1826"/>
                </a:lnTo>
                <a:lnTo>
                  <a:pt x="692" y="1830"/>
                </a:lnTo>
                <a:lnTo>
                  <a:pt x="663" y="1833"/>
                </a:lnTo>
                <a:lnTo>
                  <a:pt x="630" y="1834"/>
                </a:lnTo>
                <a:lnTo>
                  <a:pt x="592" y="1832"/>
                </a:lnTo>
                <a:lnTo>
                  <a:pt x="554" y="1826"/>
                </a:lnTo>
                <a:lnTo>
                  <a:pt x="518" y="1815"/>
                </a:lnTo>
                <a:lnTo>
                  <a:pt x="484" y="1801"/>
                </a:lnTo>
                <a:lnTo>
                  <a:pt x="451" y="1783"/>
                </a:lnTo>
                <a:lnTo>
                  <a:pt x="421" y="1762"/>
                </a:lnTo>
                <a:lnTo>
                  <a:pt x="394" y="1737"/>
                </a:lnTo>
                <a:lnTo>
                  <a:pt x="370" y="1710"/>
                </a:lnTo>
                <a:lnTo>
                  <a:pt x="350" y="1678"/>
                </a:lnTo>
                <a:lnTo>
                  <a:pt x="333" y="1643"/>
                </a:lnTo>
                <a:lnTo>
                  <a:pt x="322" y="1605"/>
                </a:lnTo>
                <a:lnTo>
                  <a:pt x="314" y="1564"/>
                </a:lnTo>
                <a:lnTo>
                  <a:pt x="311" y="1521"/>
                </a:lnTo>
                <a:lnTo>
                  <a:pt x="314" y="1477"/>
                </a:lnTo>
                <a:lnTo>
                  <a:pt x="323" y="1434"/>
                </a:lnTo>
                <a:lnTo>
                  <a:pt x="335" y="1395"/>
                </a:lnTo>
                <a:lnTo>
                  <a:pt x="353" y="1359"/>
                </a:lnTo>
                <a:lnTo>
                  <a:pt x="375" y="1326"/>
                </a:lnTo>
                <a:lnTo>
                  <a:pt x="402" y="1296"/>
                </a:lnTo>
                <a:lnTo>
                  <a:pt x="433" y="1271"/>
                </a:lnTo>
                <a:lnTo>
                  <a:pt x="466" y="1249"/>
                </a:lnTo>
                <a:lnTo>
                  <a:pt x="503" y="1231"/>
                </a:lnTo>
                <a:lnTo>
                  <a:pt x="544" y="1218"/>
                </a:lnTo>
                <a:lnTo>
                  <a:pt x="585" y="1211"/>
                </a:lnTo>
                <a:lnTo>
                  <a:pt x="630" y="1208"/>
                </a:lnTo>
                <a:close/>
                <a:moveTo>
                  <a:pt x="1556" y="1208"/>
                </a:moveTo>
                <a:lnTo>
                  <a:pt x="1583" y="1209"/>
                </a:lnTo>
                <a:lnTo>
                  <a:pt x="1610" y="1211"/>
                </a:lnTo>
                <a:lnTo>
                  <a:pt x="1634" y="1213"/>
                </a:lnTo>
                <a:lnTo>
                  <a:pt x="1656" y="1217"/>
                </a:lnTo>
                <a:lnTo>
                  <a:pt x="1675" y="1220"/>
                </a:lnTo>
                <a:lnTo>
                  <a:pt x="1689" y="1223"/>
                </a:lnTo>
                <a:lnTo>
                  <a:pt x="1699" y="1226"/>
                </a:lnTo>
                <a:lnTo>
                  <a:pt x="1704" y="1227"/>
                </a:lnTo>
                <a:lnTo>
                  <a:pt x="1704" y="1356"/>
                </a:lnTo>
                <a:lnTo>
                  <a:pt x="1700" y="1355"/>
                </a:lnTo>
                <a:lnTo>
                  <a:pt x="1691" y="1353"/>
                </a:lnTo>
                <a:lnTo>
                  <a:pt x="1679" y="1350"/>
                </a:lnTo>
                <a:lnTo>
                  <a:pt x="1663" y="1347"/>
                </a:lnTo>
                <a:lnTo>
                  <a:pt x="1645" y="1343"/>
                </a:lnTo>
                <a:lnTo>
                  <a:pt x="1625" y="1340"/>
                </a:lnTo>
                <a:lnTo>
                  <a:pt x="1605" y="1338"/>
                </a:lnTo>
                <a:lnTo>
                  <a:pt x="1586" y="1337"/>
                </a:lnTo>
                <a:lnTo>
                  <a:pt x="1557" y="1339"/>
                </a:lnTo>
                <a:lnTo>
                  <a:pt x="1534" y="1344"/>
                </a:lnTo>
                <a:lnTo>
                  <a:pt x="1515" y="1351"/>
                </a:lnTo>
                <a:lnTo>
                  <a:pt x="1502" y="1362"/>
                </a:lnTo>
                <a:lnTo>
                  <a:pt x="1494" y="1373"/>
                </a:lnTo>
                <a:lnTo>
                  <a:pt x="1491" y="1387"/>
                </a:lnTo>
                <a:lnTo>
                  <a:pt x="1494" y="1402"/>
                </a:lnTo>
                <a:lnTo>
                  <a:pt x="1501" y="1413"/>
                </a:lnTo>
                <a:lnTo>
                  <a:pt x="1511" y="1423"/>
                </a:lnTo>
                <a:lnTo>
                  <a:pt x="1523" y="1430"/>
                </a:lnTo>
                <a:lnTo>
                  <a:pt x="1536" y="1436"/>
                </a:lnTo>
                <a:lnTo>
                  <a:pt x="1549" y="1441"/>
                </a:lnTo>
                <a:lnTo>
                  <a:pt x="1560" y="1445"/>
                </a:lnTo>
                <a:lnTo>
                  <a:pt x="1602" y="1458"/>
                </a:lnTo>
                <a:lnTo>
                  <a:pt x="1634" y="1470"/>
                </a:lnTo>
                <a:lnTo>
                  <a:pt x="1661" y="1484"/>
                </a:lnTo>
                <a:lnTo>
                  <a:pt x="1684" y="1501"/>
                </a:lnTo>
                <a:lnTo>
                  <a:pt x="1703" y="1519"/>
                </a:lnTo>
                <a:lnTo>
                  <a:pt x="1719" y="1539"/>
                </a:lnTo>
                <a:lnTo>
                  <a:pt x="1731" y="1560"/>
                </a:lnTo>
                <a:lnTo>
                  <a:pt x="1740" y="1583"/>
                </a:lnTo>
                <a:lnTo>
                  <a:pt x="1745" y="1606"/>
                </a:lnTo>
                <a:lnTo>
                  <a:pt x="1746" y="1630"/>
                </a:lnTo>
                <a:lnTo>
                  <a:pt x="1744" y="1664"/>
                </a:lnTo>
                <a:lnTo>
                  <a:pt x="1737" y="1694"/>
                </a:lnTo>
                <a:lnTo>
                  <a:pt x="1727" y="1720"/>
                </a:lnTo>
                <a:lnTo>
                  <a:pt x="1712" y="1744"/>
                </a:lnTo>
                <a:lnTo>
                  <a:pt x="1696" y="1764"/>
                </a:lnTo>
                <a:lnTo>
                  <a:pt x="1676" y="1781"/>
                </a:lnTo>
                <a:lnTo>
                  <a:pt x="1654" y="1796"/>
                </a:lnTo>
                <a:lnTo>
                  <a:pt x="1630" y="1809"/>
                </a:lnTo>
                <a:lnTo>
                  <a:pt x="1604" y="1818"/>
                </a:lnTo>
                <a:lnTo>
                  <a:pt x="1578" y="1826"/>
                </a:lnTo>
                <a:lnTo>
                  <a:pt x="1551" y="1830"/>
                </a:lnTo>
                <a:lnTo>
                  <a:pt x="1524" y="1833"/>
                </a:lnTo>
                <a:lnTo>
                  <a:pt x="1498" y="1834"/>
                </a:lnTo>
                <a:lnTo>
                  <a:pt x="1467" y="1833"/>
                </a:lnTo>
                <a:lnTo>
                  <a:pt x="1439" y="1832"/>
                </a:lnTo>
                <a:lnTo>
                  <a:pt x="1412" y="1829"/>
                </a:lnTo>
                <a:lnTo>
                  <a:pt x="1388" y="1827"/>
                </a:lnTo>
                <a:lnTo>
                  <a:pt x="1368" y="1823"/>
                </a:lnTo>
                <a:lnTo>
                  <a:pt x="1351" y="1820"/>
                </a:lnTo>
                <a:lnTo>
                  <a:pt x="1339" y="1818"/>
                </a:lnTo>
                <a:lnTo>
                  <a:pt x="1334" y="1817"/>
                </a:lnTo>
                <a:lnTo>
                  <a:pt x="1334" y="1678"/>
                </a:lnTo>
                <a:lnTo>
                  <a:pt x="1343" y="1680"/>
                </a:lnTo>
                <a:lnTo>
                  <a:pt x="1356" y="1684"/>
                </a:lnTo>
                <a:lnTo>
                  <a:pt x="1375" y="1688"/>
                </a:lnTo>
                <a:lnTo>
                  <a:pt x="1397" y="1693"/>
                </a:lnTo>
                <a:lnTo>
                  <a:pt x="1422" y="1697"/>
                </a:lnTo>
                <a:lnTo>
                  <a:pt x="1448" y="1700"/>
                </a:lnTo>
                <a:lnTo>
                  <a:pt x="1477" y="1701"/>
                </a:lnTo>
                <a:lnTo>
                  <a:pt x="1507" y="1699"/>
                </a:lnTo>
                <a:lnTo>
                  <a:pt x="1531" y="1696"/>
                </a:lnTo>
                <a:lnTo>
                  <a:pt x="1552" y="1690"/>
                </a:lnTo>
                <a:lnTo>
                  <a:pt x="1568" y="1681"/>
                </a:lnTo>
                <a:lnTo>
                  <a:pt x="1578" y="1671"/>
                </a:lnTo>
                <a:lnTo>
                  <a:pt x="1585" y="1658"/>
                </a:lnTo>
                <a:lnTo>
                  <a:pt x="1587" y="1644"/>
                </a:lnTo>
                <a:lnTo>
                  <a:pt x="1585" y="1629"/>
                </a:lnTo>
                <a:lnTo>
                  <a:pt x="1578" y="1618"/>
                </a:lnTo>
                <a:lnTo>
                  <a:pt x="1567" y="1607"/>
                </a:lnTo>
                <a:lnTo>
                  <a:pt x="1553" y="1598"/>
                </a:lnTo>
                <a:lnTo>
                  <a:pt x="1537" y="1590"/>
                </a:lnTo>
                <a:lnTo>
                  <a:pt x="1520" y="1584"/>
                </a:lnTo>
                <a:lnTo>
                  <a:pt x="1509" y="1581"/>
                </a:lnTo>
                <a:lnTo>
                  <a:pt x="1498" y="1577"/>
                </a:lnTo>
                <a:lnTo>
                  <a:pt x="1487" y="1574"/>
                </a:lnTo>
                <a:lnTo>
                  <a:pt x="1462" y="1565"/>
                </a:lnTo>
                <a:lnTo>
                  <a:pt x="1439" y="1555"/>
                </a:lnTo>
                <a:lnTo>
                  <a:pt x="1416" y="1542"/>
                </a:lnTo>
                <a:lnTo>
                  <a:pt x="1396" y="1528"/>
                </a:lnTo>
                <a:lnTo>
                  <a:pt x="1378" y="1512"/>
                </a:lnTo>
                <a:lnTo>
                  <a:pt x="1363" y="1494"/>
                </a:lnTo>
                <a:lnTo>
                  <a:pt x="1350" y="1473"/>
                </a:lnTo>
                <a:lnTo>
                  <a:pt x="1341" y="1451"/>
                </a:lnTo>
                <a:lnTo>
                  <a:pt x="1334" y="1425"/>
                </a:lnTo>
                <a:lnTo>
                  <a:pt x="1332" y="1396"/>
                </a:lnTo>
                <a:lnTo>
                  <a:pt x="1334" y="1364"/>
                </a:lnTo>
                <a:lnTo>
                  <a:pt x="1342" y="1333"/>
                </a:lnTo>
                <a:lnTo>
                  <a:pt x="1354" y="1306"/>
                </a:lnTo>
                <a:lnTo>
                  <a:pt x="1371" y="1281"/>
                </a:lnTo>
                <a:lnTo>
                  <a:pt x="1392" y="1259"/>
                </a:lnTo>
                <a:lnTo>
                  <a:pt x="1417" y="1241"/>
                </a:lnTo>
                <a:lnTo>
                  <a:pt x="1446" y="1227"/>
                </a:lnTo>
                <a:lnTo>
                  <a:pt x="1479" y="1216"/>
                </a:lnTo>
                <a:lnTo>
                  <a:pt x="1515" y="1210"/>
                </a:lnTo>
                <a:lnTo>
                  <a:pt x="1556" y="1208"/>
                </a:lnTo>
                <a:close/>
                <a:moveTo>
                  <a:pt x="3381" y="493"/>
                </a:moveTo>
                <a:lnTo>
                  <a:pt x="3400" y="496"/>
                </a:lnTo>
                <a:lnTo>
                  <a:pt x="3418" y="503"/>
                </a:lnTo>
                <a:lnTo>
                  <a:pt x="3434" y="515"/>
                </a:lnTo>
                <a:lnTo>
                  <a:pt x="3446" y="531"/>
                </a:lnTo>
                <a:lnTo>
                  <a:pt x="3453" y="548"/>
                </a:lnTo>
                <a:lnTo>
                  <a:pt x="3456" y="569"/>
                </a:lnTo>
                <a:lnTo>
                  <a:pt x="3456" y="727"/>
                </a:lnTo>
                <a:lnTo>
                  <a:pt x="3453" y="748"/>
                </a:lnTo>
                <a:lnTo>
                  <a:pt x="3446" y="766"/>
                </a:lnTo>
                <a:lnTo>
                  <a:pt x="3434" y="780"/>
                </a:lnTo>
                <a:lnTo>
                  <a:pt x="3418" y="793"/>
                </a:lnTo>
                <a:lnTo>
                  <a:pt x="3400" y="801"/>
                </a:lnTo>
                <a:lnTo>
                  <a:pt x="3381" y="803"/>
                </a:lnTo>
                <a:lnTo>
                  <a:pt x="3361" y="801"/>
                </a:lnTo>
                <a:lnTo>
                  <a:pt x="3343" y="793"/>
                </a:lnTo>
                <a:lnTo>
                  <a:pt x="3328" y="780"/>
                </a:lnTo>
                <a:lnTo>
                  <a:pt x="3316" y="766"/>
                </a:lnTo>
                <a:lnTo>
                  <a:pt x="3308" y="748"/>
                </a:lnTo>
                <a:lnTo>
                  <a:pt x="3306" y="727"/>
                </a:lnTo>
                <a:lnTo>
                  <a:pt x="3306" y="569"/>
                </a:lnTo>
                <a:lnTo>
                  <a:pt x="3308" y="548"/>
                </a:lnTo>
                <a:lnTo>
                  <a:pt x="3316" y="531"/>
                </a:lnTo>
                <a:lnTo>
                  <a:pt x="3328" y="515"/>
                </a:lnTo>
                <a:lnTo>
                  <a:pt x="3343" y="503"/>
                </a:lnTo>
                <a:lnTo>
                  <a:pt x="3361" y="496"/>
                </a:lnTo>
                <a:lnTo>
                  <a:pt x="3381" y="493"/>
                </a:lnTo>
                <a:close/>
                <a:moveTo>
                  <a:pt x="1728" y="493"/>
                </a:moveTo>
                <a:lnTo>
                  <a:pt x="1748" y="496"/>
                </a:lnTo>
                <a:lnTo>
                  <a:pt x="1766" y="503"/>
                </a:lnTo>
                <a:lnTo>
                  <a:pt x="1781" y="515"/>
                </a:lnTo>
                <a:lnTo>
                  <a:pt x="1793" y="531"/>
                </a:lnTo>
                <a:lnTo>
                  <a:pt x="1800" y="548"/>
                </a:lnTo>
                <a:lnTo>
                  <a:pt x="1803" y="569"/>
                </a:lnTo>
                <a:lnTo>
                  <a:pt x="1803" y="727"/>
                </a:lnTo>
                <a:lnTo>
                  <a:pt x="1800" y="748"/>
                </a:lnTo>
                <a:lnTo>
                  <a:pt x="1793" y="766"/>
                </a:lnTo>
                <a:lnTo>
                  <a:pt x="1781" y="780"/>
                </a:lnTo>
                <a:lnTo>
                  <a:pt x="1766" y="793"/>
                </a:lnTo>
                <a:lnTo>
                  <a:pt x="1748" y="801"/>
                </a:lnTo>
                <a:lnTo>
                  <a:pt x="1728" y="803"/>
                </a:lnTo>
                <a:lnTo>
                  <a:pt x="1708" y="801"/>
                </a:lnTo>
                <a:lnTo>
                  <a:pt x="1690" y="793"/>
                </a:lnTo>
                <a:lnTo>
                  <a:pt x="1675" y="780"/>
                </a:lnTo>
                <a:lnTo>
                  <a:pt x="1663" y="766"/>
                </a:lnTo>
                <a:lnTo>
                  <a:pt x="1656" y="748"/>
                </a:lnTo>
                <a:lnTo>
                  <a:pt x="1653" y="727"/>
                </a:lnTo>
                <a:lnTo>
                  <a:pt x="1653" y="569"/>
                </a:lnTo>
                <a:lnTo>
                  <a:pt x="1656" y="548"/>
                </a:lnTo>
                <a:lnTo>
                  <a:pt x="1663" y="531"/>
                </a:lnTo>
                <a:lnTo>
                  <a:pt x="1675" y="515"/>
                </a:lnTo>
                <a:lnTo>
                  <a:pt x="1690" y="503"/>
                </a:lnTo>
                <a:lnTo>
                  <a:pt x="1708" y="496"/>
                </a:lnTo>
                <a:lnTo>
                  <a:pt x="1728" y="493"/>
                </a:lnTo>
                <a:close/>
                <a:moveTo>
                  <a:pt x="75" y="493"/>
                </a:moveTo>
                <a:lnTo>
                  <a:pt x="95" y="496"/>
                </a:lnTo>
                <a:lnTo>
                  <a:pt x="113" y="503"/>
                </a:lnTo>
                <a:lnTo>
                  <a:pt x="129" y="515"/>
                </a:lnTo>
                <a:lnTo>
                  <a:pt x="140" y="531"/>
                </a:lnTo>
                <a:lnTo>
                  <a:pt x="148" y="548"/>
                </a:lnTo>
                <a:lnTo>
                  <a:pt x="151" y="569"/>
                </a:lnTo>
                <a:lnTo>
                  <a:pt x="151" y="727"/>
                </a:lnTo>
                <a:lnTo>
                  <a:pt x="148" y="748"/>
                </a:lnTo>
                <a:lnTo>
                  <a:pt x="140" y="766"/>
                </a:lnTo>
                <a:lnTo>
                  <a:pt x="129" y="780"/>
                </a:lnTo>
                <a:lnTo>
                  <a:pt x="113" y="793"/>
                </a:lnTo>
                <a:lnTo>
                  <a:pt x="95" y="801"/>
                </a:lnTo>
                <a:lnTo>
                  <a:pt x="75" y="803"/>
                </a:lnTo>
                <a:lnTo>
                  <a:pt x="56" y="801"/>
                </a:lnTo>
                <a:lnTo>
                  <a:pt x="38" y="793"/>
                </a:lnTo>
                <a:lnTo>
                  <a:pt x="22" y="780"/>
                </a:lnTo>
                <a:lnTo>
                  <a:pt x="10" y="766"/>
                </a:lnTo>
                <a:lnTo>
                  <a:pt x="3" y="748"/>
                </a:lnTo>
                <a:lnTo>
                  <a:pt x="0" y="727"/>
                </a:lnTo>
                <a:lnTo>
                  <a:pt x="0" y="569"/>
                </a:lnTo>
                <a:lnTo>
                  <a:pt x="3" y="548"/>
                </a:lnTo>
                <a:lnTo>
                  <a:pt x="10" y="531"/>
                </a:lnTo>
                <a:lnTo>
                  <a:pt x="22" y="515"/>
                </a:lnTo>
                <a:lnTo>
                  <a:pt x="38" y="503"/>
                </a:lnTo>
                <a:lnTo>
                  <a:pt x="56" y="496"/>
                </a:lnTo>
                <a:lnTo>
                  <a:pt x="75" y="493"/>
                </a:lnTo>
                <a:close/>
                <a:moveTo>
                  <a:pt x="2968" y="285"/>
                </a:moveTo>
                <a:lnTo>
                  <a:pt x="2988" y="287"/>
                </a:lnTo>
                <a:lnTo>
                  <a:pt x="3006" y="295"/>
                </a:lnTo>
                <a:lnTo>
                  <a:pt x="3021" y="307"/>
                </a:lnTo>
                <a:lnTo>
                  <a:pt x="3033" y="322"/>
                </a:lnTo>
                <a:lnTo>
                  <a:pt x="3040" y="340"/>
                </a:lnTo>
                <a:lnTo>
                  <a:pt x="3043" y="360"/>
                </a:lnTo>
                <a:lnTo>
                  <a:pt x="3043" y="727"/>
                </a:lnTo>
                <a:lnTo>
                  <a:pt x="3040" y="748"/>
                </a:lnTo>
                <a:lnTo>
                  <a:pt x="3033" y="766"/>
                </a:lnTo>
                <a:lnTo>
                  <a:pt x="3021" y="780"/>
                </a:lnTo>
                <a:lnTo>
                  <a:pt x="3006" y="793"/>
                </a:lnTo>
                <a:lnTo>
                  <a:pt x="2988" y="801"/>
                </a:lnTo>
                <a:lnTo>
                  <a:pt x="2968" y="803"/>
                </a:lnTo>
                <a:lnTo>
                  <a:pt x="2947" y="801"/>
                </a:lnTo>
                <a:lnTo>
                  <a:pt x="2929" y="793"/>
                </a:lnTo>
                <a:lnTo>
                  <a:pt x="2915" y="780"/>
                </a:lnTo>
                <a:lnTo>
                  <a:pt x="2903" y="766"/>
                </a:lnTo>
                <a:lnTo>
                  <a:pt x="2895" y="748"/>
                </a:lnTo>
                <a:lnTo>
                  <a:pt x="2893" y="727"/>
                </a:lnTo>
                <a:lnTo>
                  <a:pt x="2893" y="360"/>
                </a:lnTo>
                <a:lnTo>
                  <a:pt x="2895" y="340"/>
                </a:lnTo>
                <a:lnTo>
                  <a:pt x="2903" y="322"/>
                </a:lnTo>
                <a:lnTo>
                  <a:pt x="2915" y="307"/>
                </a:lnTo>
                <a:lnTo>
                  <a:pt x="2929" y="295"/>
                </a:lnTo>
                <a:lnTo>
                  <a:pt x="2947" y="287"/>
                </a:lnTo>
                <a:lnTo>
                  <a:pt x="2968" y="285"/>
                </a:lnTo>
                <a:close/>
                <a:moveTo>
                  <a:pt x="2142" y="285"/>
                </a:moveTo>
                <a:lnTo>
                  <a:pt x="2162" y="287"/>
                </a:lnTo>
                <a:lnTo>
                  <a:pt x="2179" y="295"/>
                </a:lnTo>
                <a:lnTo>
                  <a:pt x="2194" y="307"/>
                </a:lnTo>
                <a:lnTo>
                  <a:pt x="2207" y="322"/>
                </a:lnTo>
                <a:lnTo>
                  <a:pt x="2214" y="340"/>
                </a:lnTo>
                <a:lnTo>
                  <a:pt x="2216" y="360"/>
                </a:lnTo>
                <a:lnTo>
                  <a:pt x="2216" y="727"/>
                </a:lnTo>
                <a:lnTo>
                  <a:pt x="2214" y="748"/>
                </a:lnTo>
                <a:lnTo>
                  <a:pt x="2207" y="766"/>
                </a:lnTo>
                <a:lnTo>
                  <a:pt x="2194" y="780"/>
                </a:lnTo>
                <a:lnTo>
                  <a:pt x="2179" y="793"/>
                </a:lnTo>
                <a:lnTo>
                  <a:pt x="2162" y="801"/>
                </a:lnTo>
                <a:lnTo>
                  <a:pt x="2142" y="803"/>
                </a:lnTo>
                <a:lnTo>
                  <a:pt x="2122" y="801"/>
                </a:lnTo>
                <a:lnTo>
                  <a:pt x="2104" y="793"/>
                </a:lnTo>
                <a:lnTo>
                  <a:pt x="2088" y="780"/>
                </a:lnTo>
                <a:lnTo>
                  <a:pt x="2077" y="766"/>
                </a:lnTo>
                <a:lnTo>
                  <a:pt x="2069" y="748"/>
                </a:lnTo>
                <a:lnTo>
                  <a:pt x="2066" y="727"/>
                </a:lnTo>
                <a:lnTo>
                  <a:pt x="2066" y="360"/>
                </a:lnTo>
                <a:lnTo>
                  <a:pt x="2069" y="340"/>
                </a:lnTo>
                <a:lnTo>
                  <a:pt x="2077" y="322"/>
                </a:lnTo>
                <a:lnTo>
                  <a:pt x="2088" y="307"/>
                </a:lnTo>
                <a:lnTo>
                  <a:pt x="2104" y="295"/>
                </a:lnTo>
                <a:lnTo>
                  <a:pt x="2122" y="287"/>
                </a:lnTo>
                <a:lnTo>
                  <a:pt x="2142" y="285"/>
                </a:lnTo>
                <a:close/>
                <a:moveTo>
                  <a:pt x="1315" y="285"/>
                </a:moveTo>
                <a:lnTo>
                  <a:pt x="1335" y="287"/>
                </a:lnTo>
                <a:lnTo>
                  <a:pt x="1353" y="295"/>
                </a:lnTo>
                <a:lnTo>
                  <a:pt x="1368" y="307"/>
                </a:lnTo>
                <a:lnTo>
                  <a:pt x="1380" y="322"/>
                </a:lnTo>
                <a:lnTo>
                  <a:pt x="1388" y="340"/>
                </a:lnTo>
                <a:lnTo>
                  <a:pt x="1390" y="360"/>
                </a:lnTo>
                <a:lnTo>
                  <a:pt x="1390" y="727"/>
                </a:lnTo>
                <a:lnTo>
                  <a:pt x="1388" y="748"/>
                </a:lnTo>
                <a:lnTo>
                  <a:pt x="1380" y="766"/>
                </a:lnTo>
                <a:lnTo>
                  <a:pt x="1368" y="780"/>
                </a:lnTo>
                <a:lnTo>
                  <a:pt x="1353" y="793"/>
                </a:lnTo>
                <a:lnTo>
                  <a:pt x="1335" y="801"/>
                </a:lnTo>
                <a:lnTo>
                  <a:pt x="1315" y="803"/>
                </a:lnTo>
                <a:lnTo>
                  <a:pt x="1295" y="801"/>
                </a:lnTo>
                <a:lnTo>
                  <a:pt x="1277" y="793"/>
                </a:lnTo>
                <a:lnTo>
                  <a:pt x="1262" y="780"/>
                </a:lnTo>
                <a:lnTo>
                  <a:pt x="1250" y="766"/>
                </a:lnTo>
                <a:lnTo>
                  <a:pt x="1242" y="748"/>
                </a:lnTo>
                <a:lnTo>
                  <a:pt x="1240" y="727"/>
                </a:lnTo>
                <a:lnTo>
                  <a:pt x="1240" y="360"/>
                </a:lnTo>
                <a:lnTo>
                  <a:pt x="1242" y="340"/>
                </a:lnTo>
                <a:lnTo>
                  <a:pt x="1250" y="322"/>
                </a:lnTo>
                <a:lnTo>
                  <a:pt x="1262" y="307"/>
                </a:lnTo>
                <a:lnTo>
                  <a:pt x="1277" y="295"/>
                </a:lnTo>
                <a:lnTo>
                  <a:pt x="1295" y="287"/>
                </a:lnTo>
                <a:lnTo>
                  <a:pt x="1315" y="285"/>
                </a:lnTo>
                <a:close/>
                <a:moveTo>
                  <a:pt x="488" y="285"/>
                </a:moveTo>
                <a:lnTo>
                  <a:pt x="508" y="287"/>
                </a:lnTo>
                <a:lnTo>
                  <a:pt x="527" y="295"/>
                </a:lnTo>
                <a:lnTo>
                  <a:pt x="541" y="307"/>
                </a:lnTo>
                <a:lnTo>
                  <a:pt x="553" y="322"/>
                </a:lnTo>
                <a:lnTo>
                  <a:pt x="561" y="340"/>
                </a:lnTo>
                <a:lnTo>
                  <a:pt x="563" y="360"/>
                </a:lnTo>
                <a:lnTo>
                  <a:pt x="563" y="727"/>
                </a:lnTo>
                <a:lnTo>
                  <a:pt x="561" y="748"/>
                </a:lnTo>
                <a:lnTo>
                  <a:pt x="553" y="766"/>
                </a:lnTo>
                <a:lnTo>
                  <a:pt x="541" y="780"/>
                </a:lnTo>
                <a:lnTo>
                  <a:pt x="527" y="793"/>
                </a:lnTo>
                <a:lnTo>
                  <a:pt x="508" y="801"/>
                </a:lnTo>
                <a:lnTo>
                  <a:pt x="488" y="803"/>
                </a:lnTo>
                <a:lnTo>
                  <a:pt x="468" y="801"/>
                </a:lnTo>
                <a:lnTo>
                  <a:pt x="450" y="793"/>
                </a:lnTo>
                <a:lnTo>
                  <a:pt x="436" y="780"/>
                </a:lnTo>
                <a:lnTo>
                  <a:pt x="423" y="766"/>
                </a:lnTo>
                <a:lnTo>
                  <a:pt x="416" y="748"/>
                </a:lnTo>
                <a:lnTo>
                  <a:pt x="414" y="727"/>
                </a:lnTo>
                <a:lnTo>
                  <a:pt x="414" y="360"/>
                </a:lnTo>
                <a:lnTo>
                  <a:pt x="416" y="340"/>
                </a:lnTo>
                <a:lnTo>
                  <a:pt x="423" y="322"/>
                </a:lnTo>
                <a:lnTo>
                  <a:pt x="436" y="307"/>
                </a:lnTo>
                <a:lnTo>
                  <a:pt x="450" y="295"/>
                </a:lnTo>
                <a:lnTo>
                  <a:pt x="468" y="287"/>
                </a:lnTo>
                <a:lnTo>
                  <a:pt x="488" y="285"/>
                </a:lnTo>
                <a:close/>
                <a:moveTo>
                  <a:pt x="2555" y="0"/>
                </a:moveTo>
                <a:lnTo>
                  <a:pt x="2575" y="2"/>
                </a:lnTo>
                <a:lnTo>
                  <a:pt x="2593" y="10"/>
                </a:lnTo>
                <a:lnTo>
                  <a:pt x="2608" y="22"/>
                </a:lnTo>
                <a:lnTo>
                  <a:pt x="2619" y="37"/>
                </a:lnTo>
                <a:lnTo>
                  <a:pt x="2628" y="55"/>
                </a:lnTo>
                <a:lnTo>
                  <a:pt x="2630" y="75"/>
                </a:lnTo>
                <a:lnTo>
                  <a:pt x="2630" y="879"/>
                </a:lnTo>
                <a:lnTo>
                  <a:pt x="2628" y="899"/>
                </a:lnTo>
                <a:lnTo>
                  <a:pt x="2619" y="917"/>
                </a:lnTo>
                <a:lnTo>
                  <a:pt x="2608" y="931"/>
                </a:lnTo>
                <a:lnTo>
                  <a:pt x="2593" y="944"/>
                </a:lnTo>
                <a:lnTo>
                  <a:pt x="2575" y="951"/>
                </a:lnTo>
                <a:lnTo>
                  <a:pt x="2555" y="953"/>
                </a:lnTo>
                <a:lnTo>
                  <a:pt x="2535" y="951"/>
                </a:lnTo>
                <a:lnTo>
                  <a:pt x="2517" y="944"/>
                </a:lnTo>
                <a:lnTo>
                  <a:pt x="2502" y="931"/>
                </a:lnTo>
                <a:lnTo>
                  <a:pt x="2490" y="917"/>
                </a:lnTo>
                <a:lnTo>
                  <a:pt x="2483" y="899"/>
                </a:lnTo>
                <a:lnTo>
                  <a:pt x="2480" y="879"/>
                </a:lnTo>
                <a:lnTo>
                  <a:pt x="2480" y="75"/>
                </a:lnTo>
                <a:lnTo>
                  <a:pt x="2483" y="55"/>
                </a:lnTo>
                <a:lnTo>
                  <a:pt x="2490" y="37"/>
                </a:lnTo>
                <a:lnTo>
                  <a:pt x="2502" y="22"/>
                </a:lnTo>
                <a:lnTo>
                  <a:pt x="2517" y="10"/>
                </a:lnTo>
                <a:lnTo>
                  <a:pt x="2535" y="2"/>
                </a:lnTo>
                <a:lnTo>
                  <a:pt x="2555" y="0"/>
                </a:lnTo>
                <a:close/>
                <a:moveTo>
                  <a:pt x="902" y="0"/>
                </a:moveTo>
                <a:lnTo>
                  <a:pt x="922" y="2"/>
                </a:lnTo>
                <a:lnTo>
                  <a:pt x="939" y="10"/>
                </a:lnTo>
                <a:lnTo>
                  <a:pt x="955" y="22"/>
                </a:lnTo>
                <a:lnTo>
                  <a:pt x="967" y="37"/>
                </a:lnTo>
                <a:lnTo>
                  <a:pt x="974" y="55"/>
                </a:lnTo>
                <a:lnTo>
                  <a:pt x="977" y="75"/>
                </a:lnTo>
                <a:lnTo>
                  <a:pt x="977" y="879"/>
                </a:lnTo>
                <a:lnTo>
                  <a:pt x="974" y="899"/>
                </a:lnTo>
                <a:lnTo>
                  <a:pt x="967" y="917"/>
                </a:lnTo>
                <a:lnTo>
                  <a:pt x="955" y="931"/>
                </a:lnTo>
                <a:lnTo>
                  <a:pt x="939" y="944"/>
                </a:lnTo>
                <a:lnTo>
                  <a:pt x="922" y="951"/>
                </a:lnTo>
                <a:lnTo>
                  <a:pt x="902" y="953"/>
                </a:lnTo>
                <a:lnTo>
                  <a:pt x="882" y="951"/>
                </a:lnTo>
                <a:lnTo>
                  <a:pt x="864" y="944"/>
                </a:lnTo>
                <a:lnTo>
                  <a:pt x="848" y="931"/>
                </a:lnTo>
                <a:lnTo>
                  <a:pt x="837" y="917"/>
                </a:lnTo>
                <a:lnTo>
                  <a:pt x="829" y="899"/>
                </a:lnTo>
                <a:lnTo>
                  <a:pt x="826" y="879"/>
                </a:lnTo>
                <a:lnTo>
                  <a:pt x="826" y="75"/>
                </a:lnTo>
                <a:lnTo>
                  <a:pt x="829" y="55"/>
                </a:lnTo>
                <a:lnTo>
                  <a:pt x="837" y="37"/>
                </a:lnTo>
                <a:lnTo>
                  <a:pt x="848" y="22"/>
                </a:lnTo>
                <a:lnTo>
                  <a:pt x="864" y="10"/>
                </a:lnTo>
                <a:lnTo>
                  <a:pt x="882" y="2"/>
                </a:lnTo>
                <a:lnTo>
                  <a:pt x="902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B9E3D4B-73D7-FC4A-B832-941E79FB1358}"/>
              </a:ext>
            </a:extLst>
          </p:cNvPr>
          <p:cNvSpPr>
            <a:spLocks noChangeArrowheads="1"/>
          </p:cNvSpPr>
          <p:nvPr userDrawn="1"/>
        </p:nvSpPr>
        <p:spPr bwMode="ltGray">
          <a:xfrm>
            <a:off x="1095423" y="6438304"/>
            <a:ext cx="4622389" cy="185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15" tIns="41056" rIns="82115" bIns="41056" anchor="b">
            <a:spAutoFit/>
          </a:bodyPr>
          <a:lstStyle/>
          <a:p>
            <a:pPr algn="l" defTabSz="814305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7" kern="1200" spc="27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CiscoSans Thin"/>
              </a:rPr>
              <a:t>© 2019  Cisco and/or its affiliates. All rights reserved.   Cisco Confidential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80A2B734-787C-1744-8610-42790227D4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865218" y="6125678"/>
            <a:ext cx="1910476" cy="55447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4503F80-AD07-4586-B6A5-7005B4C2C40D}"/>
              </a:ext>
            </a:extLst>
          </p:cNvPr>
          <p:cNvSpPr txBox="1"/>
          <p:nvPr userDrawn="1"/>
        </p:nvSpPr>
        <p:spPr>
          <a:xfrm>
            <a:off x="7125216" y="6366174"/>
            <a:ext cx="2730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accent1"/>
                </a:solidFill>
                <a:latin typeface="+mn-lt"/>
              </a:rPr>
              <a:t>Global Commercial &amp; Small Business</a:t>
            </a:r>
          </a:p>
        </p:txBody>
      </p:sp>
    </p:spTree>
    <p:extLst>
      <p:ext uri="{BB962C8B-B14F-4D97-AF65-F5344CB8AC3E}">
        <p14:creationId xmlns:p14="http://schemas.microsoft.com/office/powerpoint/2010/main" val="7352890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92691" y="439424"/>
            <a:ext cx="11615904" cy="838200"/>
          </a:xfrm>
        </p:spPr>
        <p:txBody>
          <a:bodyPr/>
          <a:lstStyle>
            <a:lvl1pPr algn="l" defTabSz="825866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253" b="0" kern="1200" spc="-91" baseline="0" dirty="0">
                <a:gradFill>
                  <a:gsLst>
                    <a:gs pos="0">
                      <a:srgbClr val="8998FB"/>
                    </a:gs>
                    <a:gs pos="98750">
                      <a:schemeClr val="tx1"/>
                    </a:gs>
                    <a:gs pos="26000">
                      <a:srgbClr val="83BBFF"/>
                    </a:gs>
                  </a:gsLst>
                  <a:lin ang="13500000" scaled="1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92691" y="1216664"/>
            <a:ext cx="11615904" cy="457200"/>
          </a:xfrm>
          <a:prstGeom prst="rect">
            <a:avLst/>
          </a:prstGeom>
        </p:spPr>
        <p:txBody>
          <a:bodyPr lIns="91402" tIns="45701" rIns="91402" bIns="45701">
            <a:noAutofit/>
          </a:bodyPr>
          <a:lstStyle>
            <a:lvl1pPr marL="0" indent="0">
              <a:buNone/>
              <a:defRPr lang="en-US" sz="2531" kern="1200" spc="-45" baseline="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825866" rtl="0" eaLnBrk="1" latinLnBrk="0" hangingPunct="1">
              <a:lnSpc>
                <a:spcPct val="95000"/>
              </a:lnSpc>
              <a:spcBef>
                <a:spcPts val="1301"/>
              </a:spcBef>
              <a:buClr>
                <a:schemeClr val="accent1">
                  <a:lumMod val="40000"/>
                  <a:lumOff val="60000"/>
                </a:schemeClr>
              </a:buClr>
              <a:buSzPct val="90000"/>
              <a:buFont typeface="Arial" pitchFamily="34" charset="0"/>
              <a:buNone/>
              <a:tabLst/>
            </a:pPr>
            <a:r>
              <a:rPr lang="en-US" dirty="0"/>
              <a:t>Slide Subtitle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92696" y="1676404"/>
            <a:ext cx="11596024" cy="4724400"/>
          </a:xfrm>
          <a:prstGeom prst="rect">
            <a:avLst/>
          </a:prstGeom>
        </p:spPr>
        <p:txBody>
          <a:bodyPr lIns="91402" tIns="45701" rIns="91402" bIns="45701"/>
          <a:lstStyle>
            <a:lvl1pPr marL="206466" indent="-206466" algn="l" defTabSz="825866" rtl="0" eaLnBrk="1" latinLnBrk="0" hangingPunct="1">
              <a:lnSpc>
                <a:spcPct val="95000"/>
              </a:lnSpc>
              <a:spcBef>
                <a:spcPts val="1301"/>
              </a:spcBef>
              <a:buClr>
                <a:schemeClr val="accent3">
                  <a:lumMod val="40000"/>
                  <a:lumOff val="60000"/>
                </a:schemeClr>
              </a:buClr>
              <a:buSzPct val="90000"/>
              <a:buFont typeface="Arial" pitchFamily="34" charset="0"/>
              <a:buChar char="•"/>
              <a:tabLst/>
              <a:defRPr/>
            </a:lvl1pPr>
            <a:lvl2pPr marL="367049" indent="0" algn="l" defTabSz="825866" rtl="0" eaLnBrk="1" latinLnBrk="0" hangingPunct="1">
              <a:lnSpc>
                <a:spcPct val="95000"/>
              </a:lnSpc>
              <a:spcBef>
                <a:spcPts val="543"/>
              </a:spcBef>
              <a:buClr>
                <a:schemeClr val="tx2"/>
              </a:buClr>
              <a:buSzPct val="90000"/>
              <a:buFontTx/>
              <a:buNone/>
              <a:tabLst/>
              <a:defRPr/>
            </a:lvl2pPr>
            <a:lvl3pPr marL="516166" indent="-1435" algn="l" defTabSz="825866" rtl="0" eaLnBrk="1" latinLnBrk="0" hangingPunct="1">
              <a:lnSpc>
                <a:spcPct val="95000"/>
              </a:lnSpc>
              <a:spcBef>
                <a:spcPts val="759"/>
              </a:spcBef>
              <a:buClr>
                <a:schemeClr val="tx2"/>
              </a:buClr>
              <a:buSzPct val="90000"/>
              <a:buFont typeface="Arial" pitchFamily="34" charset="0"/>
              <a:buNone/>
              <a:tabLst/>
              <a:defRPr/>
            </a:lvl3pPr>
          </a:lstStyle>
          <a:p>
            <a:pPr marL="206466" lvl="0" indent="-206466" algn="l" defTabSz="825866" rtl="0" eaLnBrk="1" latinLnBrk="0" hangingPunct="1">
              <a:lnSpc>
                <a:spcPct val="95000"/>
              </a:lnSpc>
              <a:spcBef>
                <a:spcPts val="1301"/>
              </a:spcBef>
              <a:buClr>
                <a:schemeClr val="accent3">
                  <a:lumMod val="40000"/>
                  <a:lumOff val="60000"/>
                </a:schemeClr>
              </a:buClr>
              <a:buSzPct val="90000"/>
              <a:buFont typeface="Arial" pitchFamily="34" charset="0"/>
              <a:buChar char="•"/>
              <a:tabLst/>
            </a:pPr>
            <a:r>
              <a:rPr lang="en-US" dirty="0"/>
              <a:t>Body Text</a:t>
            </a:r>
          </a:p>
          <a:p>
            <a:pPr marL="367049" lvl="1" indent="0" algn="l" defTabSz="825866" rtl="0" eaLnBrk="1" latinLnBrk="0" hangingPunct="1">
              <a:lnSpc>
                <a:spcPct val="95000"/>
              </a:lnSpc>
              <a:spcBef>
                <a:spcPts val="543"/>
              </a:spcBef>
              <a:buClr>
                <a:schemeClr val="tx2"/>
              </a:buClr>
              <a:buSzPct val="90000"/>
              <a:buFontTx/>
              <a:buNone/>
              <a:tabLst/>
            </a:pPr>
            <a:r>
              <a:rPr lang="en-US" dirty="0"/>
              <a:t>Second level</a:t>
            </a:r>
          </a:p>
          <a:p>
            <a:pPr marL="516166" lvl="2" indent="-1435" algn="l" defTabSz="825866" rtl="0" eaLnBrk="1" latinLnBrk="0" hangingPunct="1">
              <a:lnSpc>
                <a:spcPct val="95000"/>
              </a:lnSpc>
              <a:spcBef>
                <a:spcPts val="759"/>
              </a:spcBef>
              <a:buClr>
                <a:schemeClr val="tx2"/>
              </a:buClr>
              <a:buSzPct val="90000"/>
              <a:buFont typeface="Arial" pitchFamily="34" charset="0"/>
              <a:buNone/>
              <a:tabLst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49374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gue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555233" y="1220545"/>
            <a:ext cx="10130723" cy="3426595"/>
          </a:xfrm>
          <a:prstGeom prst="rect">
            <a:avLst/>
          </a:prstGeom>
          <a:noFill/>
        </p:spPr>
        <p:txBody>
          <a:bodyPr anchor="b">
            <a:noAutofit/>
          </a:bodyPr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6133" b="0" i="0" spc="0" baseline="0">
                <a:solidFill>
                  <a:schemeClr val="tx2"/>
                </a:solidFill>
                <a:latin typeface="+mj-lt"/>
                <a:ea typeface="CiscoSansTT Thin" charset="0"/>
                <a:cs typeface="CiscoSansTT Thin" charset="0"/>
              </a:defRPr>
            </a:lvl1pPr>
          </a:lstStyle>
          <a:p>
            <a:r>
              <a:rPr lang="en-GB" dirty="0"/>
              <a:t>Section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081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 Slide Withou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704852" y="1168479"/>
            <a:ext cx="11013016" cy="4224280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283193" indent="-523187">
              <a:lnSpc>
                <a:spcPts val="5920"/>
              </a:lnSpc>
              <a:spcBef>
                <a:spcPts val="0"/>
              </a:spcBef>
              <a:buClr>
                <a:schemeClr val="tx2"/>
              </a:buClr>
              <a:buSzPct val="80000"/>
              <a:buFont typeface="Arial"/>
              <a:buChar char="•"/>
              <a:defRPr sz="4933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677176" indent="-287799">
              <a:lnSpc>
                <a:spcPct val="95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/>
              <a:buChar char="•"/>
              <a:defRPr sz="2400" b="0" i="0">
                <a:solidFill>
                  <a:srgbClr val="676767"/>
                </a:solidFill>
                <a:latin typeface="+mn-lt"/>
                <a:cs typeface="CiscoSans ExtraLight"/>
              </a:defRPr>
            </a:lvl2pPr>
            <a:lvl3pPr marL="996719" indent="-228548">
              <a:buClr>
                <a:schemeClr val="tx1"/>
              </a:buClr>
              <a:buSzPct val="80000"/>
              <a:buFont typeface="Arial"/>
              <a:buChar char="•"/>
              <a:defRPr sz="2133" b="0" i="0">
                <a:solidFill>
                  <a:srgbClr val="676767"/>
                </a:solidFill>
                <a:latin typeface="+mn-lt"/>
                <a:cs typeface="CiscoSans ExtraLight"/>
              </a:defRPr>
            </a:lvl3pPr>
            <a:lvl4pPr marL="1214683" indent="-228548">
              <a:buClr>
                <a:schemeClr val="tx1"/>
              </a:buClr>
              <a:buSzPct val="80000"/>
              <a:buFont typeface="Arial"/>
              <a:buChar char="•"/>
              <a:defRPr sz="1867" b="0" i="0">
                <a:solidFill>
                  <a:srgbClr val="676767"/>
                </a:solidFill>
                <a:latin typeface="+mn-lt"/>
                <a:cs typeface="CiscoSans ExtraLight"/>
              </a:defRPr>
            </a:lvl4pPr>
            <a:lvl5pPr marL="1443231" indent="-224314">
              <a:buClr>
                <a:schemeClr val="tx1"/>
              </a:buClr>
              <a:buSzPct val="80000"/>
              <a:buFont typeface="Arial"/>
              <a:buChar char="•"/>
              <a:defRPr sz="1600" b="0" i="0">
                <a:solidFill>
                  <a:srgbClr val="676767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0680963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624417" y="5221411"/>
            <a:ext cx="10389144" cy="465808"/>
          </a:xfrm>
          <a:prstGeom prst="rect">
            <a:avLst/>
          </a:prstGeom>
        </p:spPr>
        <p:txBody>
          <a:bodyPr wrap="square" lIns="91420" tIns="45710" rIns="91420" bIns="45710" anchor="b" anchorCtr="0">
            <a:noAutofit/>
          </a:bodyPr>
          <a:lstStyle>
            <a:lvl1pPr marL="0" indent="0" algn="l" defTabSz="804747">
              <a:lnSpc>
                <a:spcPct val="100000"/>
              </a:lnSpc>
              <a:spcBef>
                <a:spcPct val="50000"/>
              </a:spcBef>
              <a:buNone/>
              <a:defRPr sz="2933" b="0" i="0">
                <a:solidFill>
                  <a:schemeClr val="bg1"/>
                </a:solidFill>
                <a:latin typeface="+mn-lt"/>
                <a:cs typeface="CiscoSans ExtraLight"/>
              </a:defRPr>
            </a:lvl1pPr>
            <a:lvl2pPr>
              <a:buFont typeface="Arial" pitchFamily="34" charset="0"/>
              <a:buNone/>
              <a:defRPr sz="1467"/>
            </a:lvl2pPr>
            <a:lvl3pPr>
              <a:buFont typeface="Arial" pitchFamily="34" charset="0"/>
              <a:buNone/>
              <a:defRPr sz="1467"/>
            </a:lvl3pPr>
            <a:lvl4pPr>
              <a:buFont typeface="Arial" pitchFamily="34" charset="0"/>
              <a:buNone/>
              <a:defRPr sz="1467"/>
            </a:lvl4pPr>
            <a:lvl5pPr>
              <a:buFont typeface="Arial" pitchFamily="34" charset="0"/>
              <a:buNone/>
              <a:defRPr sz="1467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83897" y="2054069"/>
            <a:ext cx="10629664" cy="3038449"/>
          </a:xfrm>
          <a:prstGeom prst="rect">
            <a:avLst/>
          </a:prstGeom>
        </p:spPr>
        <p:txBody>
          <a:bodyPr>
            <a:noAutofit/>
          </a:bodyPr>
          <a:lstStyle>
            <a:lvl1pPr marL="244794" indent="-533277" algn="l">
              <a:lnSpc>
                <a:spcPct val="90000"/>
              </a:lnSpc>
              <a:defRPr sz="5333" b="0" i="1" spc="0" baseline="0">
                <a:solidFill>
                  <a:schemeClr val="bg1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04571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Quot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624417" y="5221411"/>
            <a:ext cx="10389144" cy="465808"/>
          </a:xfrm>
          <a:prstGeom prst="rect">
            <a:avLst/>
          </a:prstGeom>
        </p:spPr>
        <p:txBody>
          <a:bodyPr wrap="square" lIns="91420" tIns="45710" rIns="91420" bIns="45710" anchor="b" anchorCtr="0">
            <a:noAutofit/>
          </a:bodyPr>
          <a:lstStyle>
            <a:lvl1pPr marL="0" indent="0" algn="l" defTabSz="804747">
              <a:lnSpc>
                <a:spcPct val="100000"/>
              </a:lnSpc>
              <a:spcBef>
                <a:spcPct val="50000"/>
              </a:spcBef>
              <a:buNone/>
              <a:defRPr sz="2933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  <a:lvl2pPr>
              <a:buFont typeface="Arial" pitchFamily="34" charset="0"/>
              <a:buNone/>
              <a:defRPr sz="1467"/>
            </a:lvl2pPr>
            <a:lvl3pPr>
              <a:buFont typeface="Arial" pitchFamily="34" charset="0"/>
              <a:buNone/>
              <a:defRPr sz="1467"/>
            </a:lvl3pPr>
            <a:lvl4pPr>
              <a:buFont typeface="Arial" pitchFamily="34" charset="0"/>
              <a:buNone/>
              <a:defRPr sz="1467"/>
            </a:lvl4pPr>
            <a:lvl5pPr>
              <a:buFont typeface="Arial" pitchFamily="34" charset="0"/>
              <a:buNone/>
              <a:defRPr sz="1467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83897" y="2054069"/>
            <a:ext cx="10629664" cy="3038449"/>
          </a:xfrm>
          <a:prstGeom prst="rect">
            <a:avLst/>
          </a:prstGeom>
        </p:spPr>
        <p:txBody>
          <a:bodyPr>
            <a:noAutofit/>
          </a:bodyPr>
          <a:lstStyle>
            <a:lvl1pPr marL="244794" indent="-533277" algn="l">
              <a:lnSpc>
                <a:spcPct val="90000"/>
              </a:lnSpc>
              <a:defRPr sz="5333" b="0" i="1" spc="0" baseline="0">
                <a:solidFill>
                  <a:schemeClr val="tx2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19874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ull Bleed Photo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horz" lIns="91420" tIns="45710" rIns="91420" bIns="45710"/>
          <a:lstStyle>
            <a:lvl1pPr marL="0" indent="0" algn="ctr">
              <a:buNone/>
              <a:defRPr sz="2933" baseline="0">
                <a:solidFill>
                  <a:schemeClr val="tx1"/>
                </a:solidFill>
                <a:latin typeface="+mj-lt"/>
                <a:cs typeface="CiscoSans ExtraLigh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666751" y="5244402"/>
            <a:ext cx="10852149" cy="641714"/>
          </a:xfrm>
          <a:prstGeom prst="rect">
            <a:avLst/>
          </a:prstGeom>
          <a:noFill/>
          <a:extLst/>
        </p:spPr>
        <p:txBody>
          <a:bodyPr wrap="square" lIns="182880" tIns="91440" rIns="182880" bIns="91440" numCol="1" anchor="ctr" anchorCtr="0" compatLnSpc="1">
            <a:prstTxWarp prst="textNoShape">
              <a:avLst/>
            </a:prstTxWarp>
            <a:spAutoFit/>
          </a:bodyPr>
          <a:lstStyle>
            <a:lvl1pPr marL="0" indent="0" algn="ctr">
              <a:lnSpc>
                <a:spcPts val="3867"/>
              </a:lnSpc>
              <a:spcBef>
                <a:spcPts val="0"/>
              </a:spcBef>
              <a:buNone/>
              <a:defRPr sz="32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3046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 Photo With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2"/>
            <a:ext cx="12401551" cy="3790949"/>
          </a:xfrm>
          <a:prstGeom prst="rect">
            <a:avLst/>
          </a:prstGeom>
          <a:solidFill>
            <a:schemeClr val="bg2"/>
          </a:solidFill>
        </p:spPr>
        <p:txBody>
          <a:bodyPr vert="horz" lIns="91420" tIns="45710" rIns="91420" bIns="45710"/>
          <a:lstStyle>
            <a:lvl1pPr marL="0" indent="0" algn="ctr">
              <a:buNone/>
              <a:defRPr sz="2933" baseline="0">
                <a:solidFill>
                  <a:schemeClr val="tx1"/>
                </a:solidFill>
                <a:latin typeface="+mj-lt"/>
                <a:cs typeface="CiscoSans ExtraLigh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98380" y="4072691"/>
            <a:ext cx="11152315" cy="716158"/>
          </a:xfrm>
          <a:prstGeom prst="rect">
            <a:avLst/>
          </a:prstGeom>
        </p:spPr>
        <p:txBody>
          <a:bodyPr vert="horz" wrap="square">
            <a:spAutoFit/>
          </a:bodyPr>
          <a:lstStyle>
            <a:lvl1pPr marL="0" indent="0">
              <a:buNone/>
              <a:defRPr sz="4267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6584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ull blee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6464" cy="6858000"/>
          </a:xfrm>
          <a:prstGeom prst="rect">
            <a:avLst/>
          </a:prstGeom>
        </p:spPr>
        <p:txBody>
          <a:bodyPr vert="horz" lIns="91420" tIns="45710" rIns="91420" bIns="45710"/>
          <a:lstStyle>
            <a:lvl1pPr marL="0" indent="0" algn="ctr">
              <a:buNone/>
              <a:defRPr sz="2933" baseline="0">
                <a:solidFill>
                  <a:schemeClr val="tx1"/>
                </a:solidFill>
                <a:latin typeface="+mj-lt"/>
                <a:cs typeface="CiscoSans ExtraLigh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610225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Full bleed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24267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7" dirty="0">
              <a:latin typeface="+mj-lt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ltGray">
          <a:xfrm>
            <a:off x="636906" y="6322205"/>
            <a:ext cx="4622389" cy="20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15" tIns="41056" rIns="82115" bIns="41056" anchor="b">
            <a:spAutoFit/>
          </a:bodyPr>
          <a:lstStyle/>
          <a:p>
            <a:pPr algn="l" defTabSz="814305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1200" spc="27" baseline="0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CiscoSans Thin"/>
              </a:rPr>
              <a:t>© 2018  Cisco and/or its affiliates. All rights reserved.   Cisco Confidential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10683" y="320842"/>
            <a:ext cx="11307184" cy="5688861"/>
          </a:xfrm>
          <a:prstGeom prst="rect">
            <a:avLst/>
          </a:prstGeom>
          <a:solidFill>
            <a:schemeClr val="bg2"/>
          </a:solidFill>
        </p:spPr>
        <p:txBody>
          <a:bodyPr vert="horz" lIns="91424" tIns="45712" rIns="91424" bIns="45712"/>
          <a:lstStyle>
            <a:lvl1pPr marL="0" indent="0" algn="ctr">
              <a:buNone/>
              <a:defRPr sz="2000" baseline="0">
                <a:solidFill>
                  <a:schemeClr val="tx1"/>
                </a:solidFill>
                <a:latin typeface="+mj-lt"/>
                <a:cs typeface="CiscoSans ExtraLigh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133691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8" y="455085"/>
            <a:ext cx="11127317" cy="975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Title Goes Here</a:t>
            </a:r>
          </a:p>
        </p:txBody>
      </p:sp>
      <p:sp>
        <p:nvSpPr>
          <p:cNvPr id="13" name="Rectangle 4"/>
          <p:cNvSpPr>
            <a:spLocks noChangeArrowheads="1"/>
          </p:cNvSpPr>
          <p:nvPr userDrawn="1"/>
        </p:nvSpPr>
        <p:spPr bwMode="ltGray">
          <a:xfrm>
            <a:off x="636906" y="6322205"/>
            <a:ext cx="4534733" cy="20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15" tIns="41056" rIns="82115" bIns="41056" anchor="b">
            <a:spAutoFit/>
          </a:bodyPr>
          <a:lstStyle/>
          <a:p>
            <a:pPr defTabSz="81430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spc="27" baseline="0" dirty="0">
                <a:solidFill>
                  <a:schemeClr val="bg2">
                    <a:lumMod val="65000"/>
                  </a:schemeClr>
                </a:solidFill>
                <a:latin typeface="+mn-lt"/>
                <a:ea typeface="+mn-ea"/>
                <a:cs typeface="CiscoSans Thin"/>
              </a:rPr>
              <a:t>© 2018  Cisco and/or its affiliates. All rights reserved.   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630364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</p:sldLayoutIdLst>
  <p:txStyles>
    <p:titleStyle>
      <a:lvl1pPr algn="l" defTabSz="912261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lang="en-US" sz="3733" b="0" i="0" u="none" kern="1200" dirty="0">
          <a:solidFill>
            <a:schemeClr val="tx2"/>
          </a:solidFill>
          <a:latin typeface="+mj-lt"/>
          <a:ea typeface="CiscoSansTT Thin" charset="0"/>
          <a:cs typeface="CiscoSansTT Thin" charset="0"/>
        </a:defRPr>
      </a:lvl1pPr>
      <a:lvl2pPr algn="l" defTabSz="912261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267">
          <a:solidFill>
            <a:srgbClr val="676767"/>
          </a:solidFill>
          <a:latin typeface="Arial" charset="0"/>
          <a:ea typeface="ＭＳ Ｐゴシック" charset="0"/>
        </a:defRPr>
      </a:lvl2pPr>
      <a:lvl3pPr algn="l" defTabSz="912261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267">
          <a:solidFill>
            <a:srgbClr val="676767"/>
          </a:solidFill>
          <a:latin typeface="Arial" charset="0"/>
          <a:ea typeface="ＭＳ Ｐゴシック" charset="0"/>
        </a:defRPr>
      </a:lvl3pPr>
      <a:lvl4pPr algn="l" defTabSz="912261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267">
          <a:solidFill>
            <a:srgbClr val="676767"/>
          </a:solidFill>
          <a:latin typeface="Arial" charset="0"/>
          <a:ea typeface="ＭＳ Ｐゴシック" charset="0"/>
        </a:defRPr>
      </a:lvl4pPr>
      <a:lvl5pPr algn="l" defTabSz="912261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267">
          <a:solidFill>
            <a:srgbClr val="676767"/>
          </a:solidFill>
          <a:latin typeface="Arial" charset="0"/>
          <a:ea typeface="ＭＳ Ｐゴシック" charset="0"/>
        </a:defRPr>
      </a:lvl5pPr>
      <a:lvl6pPr marL="609585" algn="l" defTabSz="912261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267">
          <a:solidFill>
            <a:srgbClr val="676767"/>
          </a:solidFill>
          <a:latin typeface="Arial" charset="0"/>
          <a:ea typeface="ＭＳ Ｐゴシック" charset="0"/>
        </a:defRPr>
      </a:lvl6pPr>
      <a:lvl7pPr marL="1219170" algn="l" defTabSz="912261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267">
          <a:solidFill>
            <a:srgbClr val="676767"/>
          </a:solidFill>
          <a:latin typeface="Arial" charset="0"/>
          <a:ea typeface="ＭＳ Ｐゴシック" charset="0"/>
        </a:defRPr>
      </a:lvl7pPr>
      <a:lvl8pPr marL="1828754" algn="l" defTabSz="912261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267">
          <a:solidFill>
            <a:srgbClr val="676767"/>
          </a:solidFill>
          <a:latin typeface="Arial" charset="0"/>
          <a:ea typeface="ＭＳ Ｐゴシック" charset="0"/>
        </a:defRPr>
      </a:lvl8pPr>
      <a:lvl9pPr marL="2438339" algn="l" defTabSz="912261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267">
          <a:solidFill>
            <a:srgbClr val="676767"/>
          </a:solidFill>
          <a:latin typeface="Arial" charset="0"/>
          <a:ea typeface="ＭＳ Ｐゴシック" charset="0"/>
        </a:defRPr>
      </a:lvl9pPr>
    </p:titleStyle>
    <p:bodyStyle>
      <a:lvl1pPr marL="226478" indent="-226478" algn="l" defTabSz="912261" rtl="0" eaLnBrk="1" fontAlgn="base" hangingPunct="1">
        <a:lnSpc>
          <a:spcPct val="95000"/>
        </a:lnSpc>
        <a:spcBef>
          <a:spcPts val="1433"/>
        </a:spcBef>
        <a:spcAft>
          <a:spcPct val="0"/>
        </a:spcAft>
        <a:buClr>
          <a:schemeClr val="tx2"/>
        </a:buClr>
        <a:buSzPct val="90000"/>
        <a:buFont typeface="Arial" charset="0"/>
        <a:buChar char="•"/>
        <a:defRPr lang="en-US" sz="20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1pPr>
      <a:lvl2pPr marL="478355" indent="-287859" algn="l" defTabSz="912261" rtl="0" eaLnBrk="1" fontAlgn="base" hangingPunct="1">
        <a:lnSpc>
          <a:spcPct val="95000"/>
        </a:lnSpc>
        <a:spcBef>
          <a:spcPts val="800"/>
        </a:spcBef>
        <a:spcAft>
          <a:spcPct val="0"/>
        </a:spcAft>
        <a:buClr>
          <a:schemeClr val="tx2"/>
        </a:buClr>
        <a:buFont typeface="Arial" charset="0"/>
        <a:buChar char="•"/>
        <a:defRPr lang="en-US" sz="1867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2pPr>
      <a:lvl3pPr marL="575719" indent="-226478" algn="l" defTabSz="912261" rtl="0" eaLnBrk="1" fontAlgn="base" hangingPunct="1">
        <a:lnSpc>
          <a:spcPct val="95000"/>
        </a:lnSpc>
        <a:spcBef>
          <a:spcPts val="833"/>
        </a:spcBef>
        <a:spcAft>
          <a:spcPct val="0"/>
        </a:spcAft>
        <a:buFont typeface="Arial" charset="0"/>
        <a:buChar char="•"/>
        <a:defRPr lang="en-US" sz="16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3pPr>
      <a:lvl4pPr marL="670967" indent="-226478" algn="l" defTabSz="912261" rtl="0" eaLnBrk="1" fontAlgn="base" hangingPunct="1">
        <a:lnSpc>
          <a:spcPct val="95000"/>
        </a:lnSpc>
        <a:spcBef>
          <a:spcPts val="833"/>
        </a:spcBef>
        <a:spcAft>
          <a:spcPct val="0"/>
        </a:spcAft>
        <a:buFont typeface="Arial" charset="0"/>
        <a:buChar char="•"/>
        <a:defRPr lang="en-US" sz="1467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4pPr>
      <a:lvl5pPr marL="766214" indent="-226478" algn="l" defTabSz="912261" rtl="0" eaLnBrk="1" fontAlgn="base" hangingPunct="1">
        <a:lnSpc>
          <a:spcPct val="95000"/>
        </a:lnSpc>
        <a:spcBef>
          <a:spcPts val="833"/>
        </a:spcBef>
        <a:spcAft>
          <a:spcPct val="0"/>
        </a:spcAft>
        <a:buFont typeface="Arial" charset="0"/>
        <a:buChar char="•"/>
        <a:defRPr lang="en-US" sz="1467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5pPr>
      <a:lvl6pPr marL="1151779" indent="-228588" algn="l" defTabSz="914346" rtl="0" eaLnBrk="1" latinLnBrk="0" hangingPunct="1">
        <a:spcBef>
          <a:spcPts val="800"/>
        </a:spcBef>
        <a:buFont typeface="Arial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247761" indent="-228557" algn="l" defTabSz="914346" rtl="0" eaLnBrk="1" latinLnBrk="0" hangingPunct="1">
        <a:spcBef>
          <a:spcPts val="800"/>
        </a:spcBef>
        <a:buFont typeface="Arial" pitchFamily="34" charset="0"/>
        <a:buChar char="•"/>
        <a:defRPr sz="1067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213" indent="0" algn="l" defTabSz="914346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74" indent="-228588" algn="l" defTabSz="91434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46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7170" algn="l" defTabSz="914346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4346" algn="l" defTabSz="914346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9" algn="l" defTabSz="914346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4" algn="l" defTabSz="914346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4" algn="l" defTabSz="914346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3041" algn="l" defTabSz="914346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200213" algn="l" defTabSz="914346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9" algn="l" defTabSz="914346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892">
          <p15:clr>
            <a:srgbClr val="F26B43"/>
          </p15:clr>
        </p15:guide>
        <p15:guide id="2" pos="336">
          <p15:clr>
            <a:srgbClr val="F26B43"/>
          </p15:clr>
        </p15:guide>
        <p15:guide id="3" pos="5448">
          <p15:clr>
            <a:srgbClr val="F26B43"/>
          </p15:clr>
        </p15:guide>
        <p15:guide id="4" orient="horz" pos="757">
          <p15:clr>
            <a:srgbClr val="F26B43"/>
          </p15:clr>
        </p15:guide>
        <p15:guide id="5" orient="horz" pos="335">
          <p15:clr>
            <a:srgbClr val="F26B43"/>
          </p15:clr>
        </p15:guide>
        <p15:guide id="6" pos="2876">
          <p15:clr>
            <a:srgbClr val="F26B43"/>
          </p15:clr>
        </p15:guide>
        <p15:guide id="7" orient="horz" pos="104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tiff"/><Relationship Id="rId3" Type="http://schemas.openxmlformats.org/officeDocument/2006/relationships/image" Target="../media/image2.png"/><Relationship Id="rId7" Type="http://schemas.openxmlformats.org/officeDocument/2006/relationships/image" Target="../media/image6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comments" Target="../comments/commen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ounded Rectangle 37">
            <a:extLst>
              <a:ext uri="{FF2B5EF4-FFF2-40B4-BE49-F238E27FC236}">
                <a16:creationId xmlns:a16="http://schemas.microsoft.com/office/drawing/2014/main" id="{8ED4FB27-3D36-4402-8C0F-5A5264D2592B}"/>
              </a:ext>
            </a:extLst>
          </p:cNvPr>
          <p:cNvSpPr/>
          <p:nvPr/>
        </p:nvSpPr>
        <p:spPr>
          <a:xfrm>
            <a:off x="8504654" y="1218206"/>
            <a:ext cx="1866436" cy="448716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25">
              <a:solidFill>
                <a:srgbClr val="FFFFFF"/>
              </a:solidFill>
              <a:latin typeface="CiscoSansTT ExtraLigh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6298" y="10429"/>
            <a:ext cx="3439404" cy="70945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000000"/>
                </a:solidFill>
                <a:ea typeface="Arial" charset="0"/>
                <a:cs typeface="Arial" charset="0"/>
              </a:rPr>
              <a:t>Cisco SMB WAP</a:t>
            </a:r>
          </a:p>
        </p:txBody>
      </p:sp>
      <p:sp>
        <p:nvSpPr>
          <p:cNvPr id="7" name="Rectangle 6"/>
          <p:cNvSpPr/>
          <p:nvPr/>
        </p:nvSpPr>
        <p:spPr>
          <a:xfrm>
            <a:off x="723698" y="5771219"/>
            <a:ext cx="10704025" cy="31310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89" tIns="36395" rIns="72789" bIns="3639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39808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591" dirty="0">
                <a:solidFill>
                  <a:srgbClr val="FFFFFF"/>
                </a:solidFill>
                <a:latin typeface="CiscoSansTT ExtraLight"/>
              </a:rPr>
              <a:t>Good, Better, Best in Capabilities &amp; Performance</a:t>
            </a:r>
          </a:p>
          <a:p>
            <a:pPr algn="ctr" defTabSz="39808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591" dirty="0">
                <a:solidFill>
                  <a:srgbClr val="FFFFFF"/>
                </a:solidFill>
                <a:latin typeface="CiscoSansTT ExtraLight"/>
              </a:rPr>
              <a:t> 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390241" y="773672"/>
            <a:ext cx="11037482" cy="5310657"/>
            <a:chOff x="1032289" y="401986"/>
            <a:chExt cx="7791096" cy="3982993"/>
          </a:xfrm>
        </p:grpSpPr>
        <p:grpSp>
          <p:nvGrpSpPr>
            <p:cNvPr id="25" name="Group 24"/>
            <p:cNvGrpSpPr/>
            <p:nvPr/>
          </p:nvGrpSpPr>
          <p:grpSpPr>
            <a:xfrm>
              <a:off x="4132668" y="1016575"/>
              <a:ext cx="2043523" cy="3078070"/>
              <a:chOff x="5673487" y="923123"/>
              <a:chExt cx="739903" cy="3131711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5673487" y="1046336"/>
                <a:ext cx="279596" cy="3008498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09585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325" dirty="0">
                  <a:solidFill>
                    <a:srgbClr val="FFFFFF"/>
                  </a:solidFill>
                  <a:latin typeface="CiscoSansTT ExtraLight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5777900" y="923123"/>
                <a:ext cx="635490" cy="2269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609585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333" dirty="0">
                    <a:solidFill>
                      <a:schemeClr val="bg2"/>
                    </a:solidFill>
                    <a:latin typeface="CiscoSansTT ExtraLight"/>
                    <a:ea typeface="Arial" charset="0"/>
                    <a:cs typeface="Arial" charset="0"/>
                  </a:rPr>
                  <a:t>300 Series</a:t>
                </a:r>
              </a:p>
            </p:txBody>
          </p:sp>
        </p:grpSp>
        <p:grpSp>
          <p:nvGrpSpPr>
            <p:cNvPr id="69" name="Group 68"/>
            <p:cNvGrpSpPr/>
            <p:nvPr/>
          </p:nvGrpSpPr>
          <p:grpSpPr>
            <a:xfrm>
              <a:off x="1386474" y="1327082"/>
              <a:ext cx="2739552" cy="2767997"/>
              <a:chOff x="5748757" y="1001690"/>
              <a:chExt cx="693829" cy="3062278"/>
            </a:xfrm>
          </p:grpSpPr>
          <p:sp>
            <p:nvSpPr>
              <p:cNvPr id="70" name="Rounded Rectangle 69"/>
              <p:cNvSpPr/>
              <p:nvPr/>
            </p:nvSpPr>
            <p:spPr>
              <a:xfrm>
                <a:off x="5748757" y="1001690"/>
                <a:ext cx="693829" cy="3062278"/>
              </a:xfrm>
              <a:prstGeom prst="roundRect">
                <a:avLst>
                  <a:gd name="adj" fmla="val 12720"/>
                </a:avLst>
              </a:prstGeom>
              <a:solidFill>
                <a:schemeClr val="accent5"/>
              </a:solidFill>
              <a:ln>
                <a:noFill/>
              </a:ln>
              <a:effectLst>
                <a:outerShdw blurRad="76200" dist="50800" dir="5400000" algn="ctr" rotWithShape="0">
                  <a:srgbClr val="000000">
                    <a:alpha val="27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09585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325" dirty="0">
                  <a:solidFill>
                    <a:srgbClr val="FFFFFF"/>
                  </a:solidFill>
                  <a:latin typeface="CiscoSansTT ExtraLight"/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5895424" y="1095988"/>
                <a:ext cx="400495" cy="2468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609585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333" dirty="0">
                    <a:solidFill>
                      <a:schemeClr val="bg2"/>
                    </a:solidFill>
                    <a:latin typeface="CiscoSansTT ExtraLight"/>
                    <a:ea typeface="Arial" charset="0"/>
                    <a:cs typeface="Arial" charset="0"/>
                  </a:rPr>
                  <a:t>100 Series</a:t>
                </a: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4923088" y="740987"/>
              <a:ext cx="1810355" cy="3365377"/>
              <a:chOff x="5767913" y="528828"/>
              <a:chExt cx="1810355" cy="3546797"/>
            </a:xfrm>
          </p:grpSpPr>
          <p:sp>
            <p:nvSpPr>
              <p:cNvPr id="38" name="Rounded Rectangle 37"/>
              <p:cNvSpPr/>
              <p:nvPr/>
            </p:nvSpPr>
            <p:spPr>
              <a:xfrm>
                <a:off x="5767913" y="528828"/>
                <a:ext cx="1810355" cy="3546797"/>
              </a:xfrm>
              <a:prstGeom prst="round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609585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325">
                  <a:solidFill>
                    <a:srgbClr val="FFFFFF"/>
                  </a:solidFill>
                  <a:latin typeface="CiscoSansTT ExtraLight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6242217" y="572012"/>
                <a:ext cx="872103" cy="2351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609585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333" dirty="0">
                    <a:solidFill>
                      <a:schemeClr val="bg2"/>
                    </a:solidFill>
                    <a:latin typeface="CiscoSansTT ExtraLight"/>
                    <a:ea typeface="Arial" charset="0"/>
                    <a:cs typeface="Arial" charset="0"/>
                  </a:rPr>
                  <a:t>500 Series</a:t>
                </a:r>
              </a:p>
            </p:txBody>
          </p:sp>
        </p:grpSp>
        <p:sp>
          <p:nvSpPr>
            <p:cNvPr id="41" name="Can 40"/>
            <p:cNvSpPr/>
            <p:nvPr/>
          </p:nvSpPr>
          <p:spPr>
            <a:xfrm>
              <a:off x="1491186" y="3065752"/>
              <a:ext cx="553947" cy="847611"/>
            </a:xfrm>
            <a:prstGeom prst="can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789" tIns="36395" rIns="72789" bIns="36395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398081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cs-CZ" sz="1200" dirty="0">
                  <a:solidFill>
                    <a:srgbClr val="FFFFFF"/>
                  </a:solidFill>
                  <a:latin typeface="CiscoSansTT ExtraLight"/>
                  <a:ea typeface="Arial" charset="0"/>
                  <a:cs typeface="Arial" charset="0"/>
                </a:rPr>
                <a:t>CB</a:t>
              </a:r>
              <a:r>
                <a:rPr lang="en-US" sz="1200" dirty="0">
                  <a:solidFill>
                    <a:srgbClr val="FFFFFF"/>
                  </a:solidFill>
                  <a:latin typeface="CiscoSansTT ExtraLight"/>
                  <a:ea typeface="Arial" charset="0"/>
                  <a:cs typeface="Arial" charset="0"/>
                </a:rPr>
                <a:t>1</a:t>
              </a:r>
              <a:r>
                <a:rPr lang="cs-CZ" sz="1200" dirty="0">
                  <a:solidFill>
                    <a:srgbClr val="FFFFFF"/>
                  </a:solidFill>
                  <a:latin typeface="CiscoSansTT ExtraLight"/>
                  <a:ea typeface="Arial" charset="0"/>
                  <a:cs typeface="Arial" charset="0"/>
                </a:rPr>
                <a:t>40</a:t>
              </a:r>
              <a:endParaRPr lang="en-US" sz="1200" dirty="0">
                <a:solidFill>
                  <a:srgbClr val="FFFFFF"/>
                </a:solidFill>
                <a:latin typeface="CiscoSansTT ExtraLight"/>
                <a:ea typeface="Arial" charset="0"/>
                <a:cs typeface="Arial" charset="0"/>
              </a:endParaRPr>
            </a:p>
            <a:p>
              <a:pPr algn="ctr" defTabSz="398081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993" dirty="0">
                <a:solidFill>
                  <a:srgbClr val="FFFFFF"/>
                </a:solidFill>
                <a:latin typeface="CiscoSansTT ExtraLight"/>
                <a:ea typeface="Arial" charset="0"/>
                <a:cs typeface="Arial" charset="0"/>
              </a:endParaRPr>
            </a:p>
            <a:p>
              <a:pPr algn="ctr" defTabSz="398081">
                <a:defRPr/>
              </a:pPr>
              <a:r>
                <a:rPr lang="en-US" sz="800" dirty="0">
                  <a:solidFill>
                    <a:srgbClr val="FFFFFF"/>
                  </a:solidFill>
                  <a:ea typeface="Arial" charset="0"/>
                  <a:cs typeface="Arial" charset="0"/>
                </a:rPr>
                <a:t>Dual Radio</a:t>
              </a:r>
            </a:p>
            <a:p>
              <a:pPr algn="ctr" defTabSz="398081">
                <a:defRPr/>
              </a:pPr>
              <a:r>
                <a:rPr lang="en-US" sz="800" dirty="0">
                  <a:solidFill>
                    <a:srgbClr val="FFFFFF"/>
                  </a:solidFill>
                  <a:ea typeface="Arial" charset="0"/>
                  <a:cs typeface="Arial" charset="0"/>
                </a:rPr>
                <a:t>Up to 867 Mbps</a:t>
              </a:r>
              <a:endParaRPr lang="cs-CZ" sz="800" dirty="0">
                <a:solidFill>
                  <a:srgbClr val="FFFFFF"/>
                </a:solidFill>
                <a:ea typeface="Arial" charset="0"/>
                <a:cs typeface="Arial" charset="0"/>
              </a:endParaRPr>
            </a:p>
            <a:p>
              <a:pPr algn="ctr" defTabSz="398081">
                <a:defRPr/>
              </a:pPr>
              <a:r>
                <a:rPr lang="cs-CZ" sz="800" dirty="0">
                  <a:solidFill>
                    <a:srgbClr val="FFFFFF"/>
                  </a:solidFill>
                  <a:ea typeface="Arial" charset="0"/>
                  <a:cs typeface="Arial" charset="0"/>
                </a:rPr>
                <a:t>2x2MU MIMO</a:t>
              </a:r>
              <a:endParaRPr lang="en-US" sz="800" dirty="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56" name="Can 55"/>
            <p:cNvSpPr/>
            <p:nvPr/>
          </p:nvSpPr>
          <p:spPr>
            <a:xfrm>
              <a:off x="2167644" y="2925101"/>
              <a:ext cx="571780" cy="988570"/>
            </a:xfrm>
            <a:prstGeom prst="can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789" tIns="36395" rIns="72789" bIns="3639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398081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dirty="0">
                <a:solidFill>
                  <a:srgbClr val="FFFFFF"/>
                </a:solidFill>
                <a:latin typeface="CiscoSansTT ExtraLight"/>
                <a:ea typeface="Arial" charset="0"/>
                <a:cs typeface="Arial" charset="0"/>
              </a:endParaRPr>
            </a:p>
            <a:p>
              <a:pPr algn="ctr" defTabSz="398081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cs-CZ" sz="1200" dirty="0">
                  <a:solidFill>
                    <a:srgbClr val="FFFFFF"/>
                  </a:solidFill>
                  <a:latin typeface="CiscoSansTT ExtraLight"/>
                  <a:ea typeface="Arial" charset="0"/>
                  <a:cs typeface="Arial" charset="0"/>
                </a:rPr>
                <a:t>CB145</a:t>
              </a:r>
              <a:endParaRPr lang="en-US" sz="1200" dirty="0">
                <a:solidFill>
                  <a:srgbClr val="FFFFFF"/>
                </a:solidFill>
                <a:latin typeface="CiscoSansTT ExtraLight"/>
                <a:ea typeface="Arial" charset="0"/>
                <a:cs typeface="Arial" charset="0"/>
              </a:endParaRPr>
            </a:p>
            <a:p>
              <a:pPr algn="ctr" defTabSz="398081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361" dirty="0">
                <a:solidFill>
                  <a:srgbClr val="FFFFFF"/>
                </a:solidFill>
                <a:latin typeface="CiscoSansTT ExtraLight"/>
                <a:ea typeface="Arial" charset="0"/>
                <a:cs typeface="Arial" charset="0"/>
              </a:endParaRPr>
            </a:p>
            <a:p>
              <a:pPr algn="ctr" defTabSz="398081">
                <a:defRPr/>
              </a:pPr>
              <a:r>
                <a:rPr lang="en-US" sz="800" dirty="0">
                  <a:solidFill>
                    <a:srgbClr val="FFFFFF"/>
                  </a:solidFill>
                  <a:ea typeface="Arial" charset="0"/>
                  <a:cs typeface="Arial" charset="0"/>
                </a:rPr>
                <a:t>Dual Radio</a:t>
              </a:r>
            </a:p>
            <a:p>
              <a:pPr algn="ctr" defTabSz="398081">
                <a:defRPr/>
              </a:pPr>
              <a:r>
                <a:rPr lang="en-US" sz="800" dirty="0">
                  <a:solidFill>
                    <a:srgbClr val="FFFFFF"/>
                  </a:solidFill>
                  <a:ea typeface="Arial" charset="0"/>
                  <a:cs typeface="Arial" charset="0"/>
                </a:rPr>
                <a:t>Up to 867 Mbps</a:t>
              </a:r>
              <a:endParaRPr lang="cs-CZ" sz="800" dirty="0">
                <a:solidFill>
                  <a:srgbClr val="FFFFFF"/>
                </a:solidFill>
                <a:ea typeface="Arial" charset="0"/>
                <a:cs typeface="Arial" charset="0"/>
              </a:endParaRPr>
            </a:p>
            <a:p>
              <a:pPr algn="ctr" defTabSz="398081">
                <a:defRPr/>
              </a:pPr>
              <a:r>
                <a:rPr lang="cs-CZ" sz="800" dirty="0">
                  <a:solidFill>
                    <a:srgbClr val="FFFFFF"/>
                  </a:solidFill>
                  <a:ea typeface="Arial" charset="0"/>
                  <a:cs typeface="Arial" charset="0"/>
                </a:rPr>
                <a:t>2x2MU MIMO</a:t>
              </a:r>
              <a:endParaRPr lang="en-US" sz="813" dirty="0">
                <a:solidFill>
                  <a:srgbClr val="FFFFFF"/>
                </a:solidFill>
                <a:latin typeface="CiscoSansTT ExtraLight"/>
                <a:ea typeface="Arial" charset="0"/>
                <a:cs typeface="Arial" charset="0"/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5038546" y="1898765"/>
              <a:ext cx="697924" cy="2030475"/>
              <a:chOff x="3652791" y="1896591"/>
              <a:chExt cx="697924" cy="2030475"/>
            </a:xfrm>
          </p:grpSpPr>
          <p:sp>
            <p:nvSpPr>
              <p:cNvPr id="58" name="Can 57"/>
              <p:cNvSpPr/>
              <p:nvPr/>
            </p:nvSpPr>
            <p:spPr>
              <a:xfrm>
                <a:off x="3652791" y="2242415"/>
                <a:ext cx="697924" cy="1684651"/>
              </a:xfrm>
              <a:prstGeom prst="can">
                <a:avLst>
                  <a:gd name="adj" fmla="val 38721"/>
                </a:avLst>
              </a:prstGeom>
              <a:solidFill>
                <a:srgbClr val="00B0F0"/>
              </a:solidFill>
              <a:ln w="9525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72789" tIns="36395" rIns="72789" bIns="36395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39808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904" dirty="0">
                  <a:solidFill>
                    <a:srgbClr val="FFFFFF"/>
                  </a:solidFill>
                  <a:latin typeface="CiscoSansTT ExtraLight"/>
                  <a:ea typeface="Arial" charset="0"/>
                  <a:cs typeface="Arial" charset="0"/>
                </a:endParaRPr>
              </a:p>
              <a:p>
                <a:pPr algn="ctr" defTabSz="39808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200" dirty="0">
                    <a:solidFill>
                      <a:srgbClr val="FFFFFF"/>
                    </a:solidFill>
                    <a:latin typeface="CiscoSansTT ExtraLight"/>
                    <a:ea typeface="Arial" charset="0"/>
                    <a:cs typeface="Arial" charset="0"/>
                  </a:rPr>
                  <a:t>WAP571</a:t>
                </a:r>
              </a:p>
              <a:p>
                <a:pPr algn="ctr" defTabSz="39808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200" dirty="0">
                    <a:solidFill>
                      <a:srgbClr val="FFFFFF"/>
                    </a:solidFill>
                    <a:latin typeface="CiscoSansTT ExtraLight"/>
                    <a:ea typeface="Arial" charset="0"/>
                    <a:cs typeface="Arial" charset="0"/>
                  </a:rPr>
                  <a:t>WAP571E</a:t>
                </a:r>
              </a:p>
              <a:p>
                <a:pPr algn="ctr" defTabSz="39808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955" dirty="0">
                  <a:solidFill>
                    <a:srgbClr val="FFFFFF"/>
                  </a:solidFill>
                  <a:latin typeface="CiscoSansTT ExtraLight"/>
                  <a:ea typeface="Arial" charset="0"/>
                  <a:cs typeface="Arial" charset="0"/>
                </a:endParaRPr>
              </a:p>
              <a:p>
                <a:pPr algn="ctr" defTabSz="39808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723" dirty="0">
                    <a:solidFill>
                      <a:srgbClr val="FFFFFF"/>
                    </a:solidFill>
                    <a:latin typeface="CiscoSansTT ExtraLight"/>
                    <a:ea typeface="Arial" charset="0"/>
                    <a:cs typeface="Arial" charset="0"/>
                  </a:rPr>
                  <a:t>Dual GigE Uplinks, RF Spectrum Analyzer, Smart POE, Up to </a:t>
                </a:r>
              </a:p>
              <a:p>
                <a:pPr algn="ctr" defTabSz="39808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723" dirty="0">
                    <a:solidFill>
                      <a:srgbClr val="FFFFFF"/>
                    </a:solidFill>
                    <a:latin typeface="CiscoSansTT ExtraLight"/>
                    <a:ea typeface="Arial" charset="0"/>
                    <a:cs typeface="Arial" charset="0"/>
                  </a:rPr>
                  <a:t>1900 Mbps Throughput,</a:t>
                </a:r>
              </a:p>
              <a:p>
                <a:pPr algn="ctr" defTabSz="39808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723" dirty="0">
                    <a:solidFill>
                      <a:srgbClr val="FFFFFF"/>
                    </a:solidFill>
                    <a:latin typeface="CiscoSansTT ExtraLight"/>
                    <a:ea typeface="Arial" charset="0"/>
                    <a:cs typeface="Arial" charset="0"/>
                  </a:rPr>
                  <a:t>IP66-rated Outdoor Form Factor (571E)</a:t>
                </a:r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709550" y="1896591"/>
                <a:ext cx="584406" cy="654267"/>
              </a:xfrm>
              <a:prstGeom prst="rect">
                <a:avLst/>
              </a:prstGeom>
            </p:spPr>
          </p:pic>
        </p:grpSp>
        <p:sp>
          <p:nvSpPr>
            <p:cNvPr id="62" name="Can 61"/>
            <p:cNvSpPr/>
            <p:nvPr/>
          </p:nvSpPr>
          <p:spPr>
            <a:xfrm>
              <a:off x="4182783" y="2553032"/>
              <a:ext cx="665335" cy="1360639"/>
            </a:xfrm>
            <a:prstGeom prst="can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789" tIns="36395" rIns="72789" bIns="36395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398081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955" dirty="0">
                <a:solidFill>
                  <a:srgbClr val="FFFFFF"/>
                </a:solidFill>
                <a:latin typeface="CiscoSansTT ExtraLight"/>
                <a:ea typeface="Arial" charset="0"/>
                <a:cs typeface="Arial" charset="0"/>
              </a:endParaRPr>
            </a:p>
            <a:p>
              <a:pPr algn="ctr" defTabSz="398081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cs-CZ" sz="1200" dirty="0">
                  <a:solidFill>
                    <a:srgbClr val="FFFFFF"/>
                  </a:solidFill>
                  <a:latin typeface="CiscoSansTT ExtraLight"/>
                  <a:ea typeface="Arial" charset="0"/>
                  <a:cs typeface="Arial" charset="0"/>
                </a:rPr>
                <a:t>CB240</a:t>
              </a:r>
              <a:endParaRPr lang="en-US" sz="1200" dirty="0">
                <a:solidFill>
                  <a:srgbClr val="FFFFFF"/>
                </a:solidFill>
                <a:latin typeface="CiscoSansTT ExtraLight"/>
                <a:ea typeface="Arial" charset="0"/>
                <a:cs typeface="Arial" charset="0"/>
              </a:endParaRPr>
            </a:p>
            <a:p>
              <a:pPr algn="ctr" defTabSz="398081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955" dirty="0">
                <a:solidFill>
                  <a:srgbClr val="FFFFFF"/>
                </a:solidFill>
                <a:latin typeface="CiscoSansTT ExtraLight"/>
                <a:ea typeface="Arial" charset="0"/>
                <a:cs typeface="Arial" charset="0"/>
              </a:endParaRPr>
            </a:p>
            <a:p>
              <a:pPr algn="ctr" defTabSz="398081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813" dirty="0">
                  <a:solidFill>
                    <a:srgbClr val="FFFFFF"/>
                  </a:solidFill>
                  <a:latin typeface="CiscoSansTT ExtraLight"/>
                  <a:ea typeface="Arial" charset="0"/>
                  <a:cs typeface="Arial" charset="0"/>
                </a:rPr>
                <a:t>Wall Plate form factor, </a:t>
              </a:r>
              <a:r>
                <a:rPr lang="cs-CZ" altLang="en-US" sz="813" dirty="0">
                  <a:solidFill>
                    <a:srgbClr val="FFFFFF"/>
                  </a:solidFill>
                  <a:latin typeface="CiscoSansTT ExtraLight"/>
                  <a:ea typeface="Arial" charset="0"/>
                  <a:cs typeface="Arial" charset="0"/>
                </a:rPr>
                <a:t>2</a:t>
              </a:r>
              <a:r>
                <a:rPr lang="en-US" altLang="en-US" sz="813" dirty="0">
                  <a:solidFill>
                    <a:srgbClr val="FFFFFF"/>
                  </a:solidFill>
                  <a:latin typeface="CiscoSansTT ExtraLight"/>
                  <a:ea typeface="Arial" charset="0"/>
                  <a:cs typeface="Arial" charset="0"/>
                </a:rPr>
                <a:t> GigE </a:t>
              </a:r>
              <a:r>
                <a:rPr lang="en-US" altLang="en-US" sz="813" dirty="0" err="1">
                  <a:solidFill>
                    <a:srgbClr val="FFFFFF"/>
                  </a:solidFill>
                  <a:latin typeface="CiscoSansTT ExtraLight"/>
                  <a:ea typeface="Arial" charset="0"/>
                  <a:cs typeface="Arial" charset="0"/>
                </a:rPr>
                <a:t>SWitch</a:t>
              </a:r>
              <a:r>
                <a:rPr lang="en-US" altLang="en-US" sz="813" dirty="0">
                  <a:solidFill>
                    <a:srgbClr val="FFFFFF"/>
                  </a:solidFill>
                  <a:latin typeface="CiscoSansTT ExtraLight"/>
                  <a:ea typeface="Arial" charset="0"/>
                  <a:cs typeface="Arial" charset="0"/>
                </a:rPr>
                <a:t> Ports</a:t>
              </a:r>
            </a:p>
            <a:p>
              <a:pPr algn="ctr" defTabSz="398081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813" dirty="0">
                  <a:solidFill>
                    <a:srgbClr val="FFFFFF"/>
                  </a:solidFill>
                  <a:latin typeface="CiscoSansTT ExtraLight"/>
                  <a:ea typeface="Arial" charset="0"/>
                  <a:cs typeface="Arial" charset="0"/>
                </a:rPr>
                <a:t>Up to 1</a:t>
              </a:r>
              <a:r>
                <a:rPr lang="cs-CZ" sz="813" dirty="0">
                  <a:solidFill>
                    <a:srgbClr val="FFFFFF"/>
                  </a:solidFill>
                  <a:latin typeface="CiscoSansTT ExtraLight"/>
                  <a:ea typeface="Arial" charset="0"/>
                  <a:cs typeface="Arial" charset="0"/>
                </a:rPr>
                <a:t>773</a:t>
              </a:r>
              <a:r>
                <a:rPr lang="en-US" sz="813" dirty="0">
                  <a:solidFill>
                    <a:srgbClr val="FFFFFF"/>
                  </a:solidFill>
                  <a:latin typeface="CiscoSansTT ExtraLight"/>
                  <a:ea typeface="Arial" charset="0"/>
                  <a:cs typeface="Arial" charset="0"/>
                </a:rPr>
                <a:t> Mbps Throughput</a:t>
              </a:r>
            </a:p>
            <a:p>
              <a:pPr algn="ctr" defTabSz="398081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813" dirty="0">
                  <a:solidFill>
                    <a:srgbClr val="FFFFFF"/>
                  </a:solidFill>
                  <a:latin typeface="CiscoSansTT ExtraLight"/>
                  <a:ea typeface="Arial" charset="0"/>
                  <a:cs typeface="Arial" charset="0"/>
                </a:rPr>
                <a:t>Captive Portal</a:t>
              </a: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487184" y="2245615"/>
              <a:ext cx="600120" cy="1682698"/>
              <a:chOff x="2528442" y="2213369"/>
              <a:chExt cx="600120" cy="1682698"/>
            </a:xfrm>
          </p:grpSpPr>
          <p:sp>
            <p:nvSpPr>
              <p:cNvPr id="57" name="Can 56"/>
              <p:cNvSpPr/>
              <p:nvPr/>
            </p:nvSpPr>
            <p:spPr>
              <a:xfrm>
                <a:off x="2528442" y="2621199"/>
                <a:ext cx="600120" cy="1274868"/>
              </a:xfrm>
              <a:prstGeom prst="can">
                <a:avLst>
                  <a:gd name="adj" fmla="val 32552"/>
                </a:avLst>
              </a:prstGeom>
              <a:solidFill>
                <a:srgbClr val="00B0F0"/>
              </a:solidFill>
              <a:ln w="9525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72789" tIns="36395" rIns="72789" bIns="36395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39808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955" dirty="0">
                  <a:solidFill>
                    <a:srgbClr val="FFFFFF"/>
                  </a:solidFill>
                  <a:latin typeface="CiscoSansTT ExtraLight"/>
                  <a:ea typeface="Arial" charset="0"/>
                  <a:cs typeface="Arial" charset="0"/>
                </a:endParaRPr>
              </a:p>
              <a:p>
                <a:pPr algn="ctr" defTabSz="39808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200" dirty="0">
                    <a:solidFill>
                      <a:srgbClr val="FFFFFF"/>
                    </a:solidFill>
                    <a:latin typeface="CiscoSansTT ExtraLight"/>
                    <a:ea typeface="Arial" charset="0"/>
                    <a:cs typeface="Arial" charset="0"/>
                  </a:rPr>
                  <a:t>WAP150</a:t>
                </a:r>
              </a:p>
              <a:p>
                <a:pPr algn="ctr" defTabSz="39808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955" dirty="0">
                  <a:solidFill>
                    <a:srgbClr val="FFFFFF"/>
                  </a:solidFill>
                  <a:latin typeface="CiscoSansTT ExtraLight"/>
                  <a:ea typeface="Arial" charset="0"/>
                  <a:cs typeface="Arial" charset="0"/>
                </a:endParaRPr>
              </a:p>
              <a:p>
                <a:pPr algn="ctr" defTabSz="39808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705" dirty="0">
                    <a:solidFill>
                      <a:srgbClr val="FFFFFF"/>
                    </a:solidFill>
                    <a:latin typeface="CiscoSansTT ExtraLight"/>
                    <a:ea typeface="Arial" charset="0"/>
                    <a:cs typeface="Arial" charset="0"/>
                  </a:rPr>
                  <a:t>Desktop AP</a:t>
                </a:r>
              </a:p>
              <a:p>
                <a:pPr algn="ctr" defTabSz="39808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705" dirty="0">
                    <a:solidFill>
                      <a:srgbClr val="FFFFFF"/>
                    </a:solidFill>
                    <a:latin typeface="CiscoSansTT ExtraLight"/>
                    <a:ea typeface="Arial" charset="0"/>
                    <a:cs typeface="Arial" charset="0"/>
                  </a:rPr>
                  <a:t>Dual Radio</a:t>
                </a:r>
              </a:p>
              <a:p>
                <a:pPr algn="ctr" defTabSz="39808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is-IS" sz="705" dirty="0">
                    <a:solidFill>
                      <a:srgbClr val="FFFFFF"/>
                    </a:solidFill>
                    <a:latin typeface="CiscoSansTT ExtraLight"/>
                    <a:ea typeface="Arial" charset="0"/>
                    <a:cs typeface="Arial" charset="0"/>
                  </a:rPr>
                  <a:t>Up to 1200 Mbps Throughput</a:t>
                </a:r>
                <a:endParaRPr lang="en-US" sz="705" dirty="0">
                  <a:solidFill>
                    <a:srgbClr val="FFFFFF"/>
                  </a:solidFill>
                  <a:latin typeface="CiscoSansTT ExtraLight"/>
                  <a:ea typeface="Arial" charset="0"/>
                  <a:cs typeface="Arial" charset="0"/>
                </a:endParaRPr>
              </a:p>
              <a:p>
                <a:pPr algn="ctr" defTabSz="39808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705" dirty="0">
                  <a:solidFill>
                    <a:srgbClr val="005073"/>
                  </a:solidFill>
                  <a:latin typeface="CiscoSansTT ExtraLight"/>
                  <a:ea typeface="Arial" charset="0"/>
                  <a:cs typeface="Arial" charset="0"/>
                </a:endParaRPr>
              </a:p>
              <a:p>
                <a:pPr algn="ctr" defTabSz="39808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796" dirty="0">
                  <a:solidFill>
                    <a:srgbClr val="005073"/>
                  </a:solidFill>
                  <a:latin typeface="CiscoSansTT ExtraLight"/>
                  <a:ea typeface="Arial" charset="0"/>
                  <a:cs typeface="Arial" charset="0"/>
                </a:endParaRPr>
              </a:p>
            </p:txBody>
          </p:sp>
          <p:pic>
            <p:nvPicPr>
              <p:cNvPr id="34" name="Picture 33"/>
              <p:cNvPicPr>
                <a:picLocks noChangeAspect="1"/>
              </p:cNvPicPr>
              <p:nvPr/>
            </p:nvPicPr>
            <p:blipFill>
              <a:blip r:embed="rId4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71649" y="2213369"/>
                <a:ext cx="503252" cy="629065"/>
              </a:xfrm>
              <a:prstGeom prst="rect">
                <a:avLst/>
              </a:prstGeom>
            </p:spPr>
          </p:pic>
        </p:grpSp>
        <p:sp>
          <p:nvSpPr>
            <p:cNvPr id="47" name="Can 46"/>
            <p:cNvSpPr/>
            <p:nvPr/>
          </p:nvSpPr>
          <p:spPr>
            <a:xfrm>
              <a:off x="2831967" y="2797033"/>
              <a:ext cx="559678" cy="1116330"/>
            </a:xfrm>
            <a:prstGeom prst="can">
              <a:avLst>
                <a:gd name="adj" fmla="val 26604"/>
              </a:avLst>
            </a:prstGeom>
            <a:solidFill>
              <a:srgbClr val="00B0F0"/>
            </a:solidFill>
            <a:ln w="952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789" tIns="36395" rIns="72789" bIns="36395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398081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dirty="0">
                <a:solidFill>
                  <a:srgbClr val="FFFFFF"/>
                </a:solidFill>
                <a:latin typeface="CiscoSansTT ExtraLight"/>
                <a:ea typeface="Arial" charset="0"/>
                <a:cs typeface="Arial" charset="0"/>
              </a:endParaRPr>
            </a:p>
            <a:p>
              <a:pPr algn="ctr" defTabSz="398081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dirty="0">
                  <a:solidFill>
                    <a:srgbClr val="FFFFFF"/>
                  </a:solidFill>
                  <a:latin typeface="CiscoSansTT ExtraLight"/>
                  <a:ea typeface="Arial" charset="0"/>
                  <a:cs typeface="Arial" charset="0"/>
                </a:rPr>
                <a:t>WAP125</a:t>
              </a:r>
            </a:p>
            <a:p>
              <a:pPr algn="ctr" defTabSz="398081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993" dirty="0">
                <a:solidFill>
                  <a:srgbClr val="FFFFFF"/>
                </a:solidFill>
                <a:latin typeface="CiscoSansTT ExtraLight"/>
                <a:ea typeface="Arial" charset="0"/>
                <a:cs typeface="Arial" charset="0"/>
              </a:endParaRPr>
            </a:p>
            <a:p>
              <a:pPr algn="ctr" defTabSz="398081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707" dirty="0">
                  <a:solidFill>
                    <a:srgbClr val="FFFFFF"/>
                  </a:solidFill>
                  <a:latin typeface="CiscoSansTT ExtraLight"/>
                  <a:ea typeface="Arial" charset="0"/>
                  <a:cs typeface="Arial" charset="0"/>
                </a:rPr>
                <a:t>Dual Radio</a:t>
              </a:r>
            </a:p>
            <a:p>
              <a:pPr algn="ctr" defTabSz="398081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707" dirty="0">
                  <a:solidFill>
                    <a:srgbClr val="FFFFFF"/>
                  </a:solidFill>
                  <a:latin typeface="CiscoSansTT ExtraLight"/>
                  <a:ea typeface="Arial" charset="0"/>
                  <a:cs typeface="Arial" charset="0"/>
                </a:rPr>
                <a:t>Up to 867 Mbps</a:t>
              </a:r>
              <a:endParaRPr lang="cs-CZ" sz="707" dirty="0">
                <a:solidFill>
                  <a:srgbClr val="FFFFFF"/>
                </a:solidFill>
                <a:latin typeface="CiscoSansTT ExtraLight"/>
                <a:ea typeface="Arial" charset="0"/>
                <a:cs typeface="Arial" charset="0"/>
              </a:endParaRPr>
            </a:p>
            <a:p>
              <a:pPr algn="ctr" defTabSz="398081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707" dirty="0">
                  <a:solidFill>
                    <a:srgbClr val="FFFFFF"/>
                  </a:solidFill>
                  <a:latin typeface="CiscoSansTT ExtraLight"/>
                  <a:ea typeface="Arial" charset="0"/>
                  <a:cs typeface="Arial" charset="0"/>
                </a:rPr>
                <a:t>Captive Portal</a:t>
              </a: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5821970" y="1658539"/>
              <a:ext cx="848229" cy="2264007"/>
              <a:chOff x="6182780" y="1563951"/>
              <a:chExt cx="848229" cy="2264007"/>
            </a:xfrm>
          </p:grpSpPr>
          <p:sp>
            <p:nvSpPr>
              <p:cNvPr id="63" name="Can 62"/>
              <p:cNvSpPr/>
              <p:nvPr/>
            </p:nvSpPr>
            <p:spPr>
              <a:xfrm>
                <a:off x="6242666" y="1983804"/>
                <a:ext cx="719234" cy="1844154"/>
              </a:xfrm>
              <a:prstGeom prst="can">
                <a:avLst>
                  <a:gd name="adj" fmla="val 32552"/>
                </a:avLst>
              </a:prstGeom>
              <a:solidFill>
                <a:srgbClr val="00B0F0"/>
              </a:solidFill>
              <a:ln w="9525" cmpd="sng">
                <a:solidFill>
                  <a:schemeClr val="bg1"/>
                </a:solidFill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72789" tIns="36395" rIns="72789" bIns="36395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39808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904" dirty="0">
                  <a:solidFill>
                    <a:srgbClr val="FFFFFF"/>
                  </a:solidFill>
                  <a:latin typeface="CiscoSansTT ExtraLight"/>
                  <a:ea typeface="Arial" charset="0"/>
                  <a:cs typeface="Arial" charset="0"/>
                </a:endParaRPr>
              </a:p>
              <a:p>
                <a:pPr algn="ctr" defTabSz="39808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200" dirty="0" err="1">
                    <a:solidFill>
                      <a:srgbClr val="FFFFFF"/>
                    </a:solidFill>
                    <a:latin typeface="CiscoSansTT ExtraLight"/>
                    <a:ea typeface="Arial" charset="0"/>
                    <a:cs typeface="Arial" charset="0"/>
                  </a:rPr>
                  <a:t>WAP581</a:t>
                </a:r>
                <a:endParaRPr lang="en-US" sz="1200" dirty="0">
                  <a:solidFill>
                    <a:srgbClr val="FFFFFF"/>
                  </a:solidFill>
                  <a:latin typeface="CiscoSansTT ExtraLight"/>
                  <a:ea typeface="Arial" charset="0"/>
                  <a:cs typeface="Arial" charset="0"/>
                </a:endParaRPr>
              </a:p>
              <a:p>
                <a:pPr algn="ctr" defTabSz="39808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955" dirty="0">
                  <a:solidFill>
                    <a:srgbClr val="FFFFFF"/>
                  </a:solidFill>
                  <a:latin typeface="CiscoSansTT ExtraLight"/>
                  <a:ea typeface="Arial" charset="0"/>
                  <a:cs typeface="Arial" charset="0"/>
                </a:endParaRPr>
              </a:p>
              <a:p>
                <a:pPr algn="ctr" defTabSz="39808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800" dirty="0">
                    <a:solidFill>
                      <a:srgbClr val="FFFFFF"/>
                    </a:solidFill>
                    <a:latin typeface="CiscoSansTT ExtraLight"/>
                    <a:ea typeface="Arial" charset="0"/>
                    <a:cs typeface="Arial" charset="0"/>
                  </a:rPr>
                  <a:t>802.11 AC </a:t>
                </a:r>
                <a:r>
                  <a:rPr lang="en-US" sz="800" dirty="0" err="1">
                    <a:solidFill>
                      <a:srgbClr val="FFFFFF"/>
                    </a:solidFill>
                    <a:latin typeface="CiscoSansTT ExtraLight"/>
                    <a:ea typeface="Arial" charset="0"/>
                    <a:cs typeface="Arial" charset="0"/>
                  </a:rPr>
                  <a:t>Wave2</a:t>
                </a:r>
                <a:endParaRPr lang="en-US" sz="800" dirty="0">
                  <a:solidFill>
                    <a:srgbClr val="FFFFFF"/>
                  </a:solidFill>
                  <a:latin typeface="CiscoSansTT ExtraLight"/>
                  <a:ea typeface="Arial" charset="0"/>
                  <a:cs typeface="Arial" charset="0"/>
                </a:endParaRPr>
              </a:p>
              <a:p>
                <a:pPr algn="ctr" defTabSz="39808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800" dirty="0">
                    <a:solidFill>
                      <a:srgbClr val="FFFFFF"/>
                    </a:solidFill>
                    <a:latin typeface="CiscoSansTT ExtraLight"/>
                    <a:ea typeface="Arial" charset="0"/>
                    <a:cs typeface="Arial" charset="0"/>
                  </a:rPr>
                  <a:t>Dual LAN interfaces</a:t>
                </a:r>
              </a:p>
              <a:p>
                <a:pPr algn="ctr" defTabSz="39808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800" dirty="0">
                    <a:solidFill>
                      <a:srgbClr val="FFFFFF"/>
                    </a:solidFill>
                    <a:latin typeface="CiscoSansTT ExtraLight"/>
                    <a:ea typeface="Arial" charset="0"/>
                    <a:cs typeface="Arial" charset="0"/>
                  </a:rPr>
                  <a:t> (</a:t>
                </a:r>
                <a:r>
                  <a:rPr lang="en-US" sz="800" dirty="0" err="1">
                    <a:solidFill>
                      <a:srgbClr val="FFFFFF"/>
                    </a:solidFill>
                    <a:latin typeface="CiscoSansTT ExtraLight"/>
                    <a:ea typeface="Arial" charset="0"/>
                    <a:cs typeface="Arial" charset="0"/>
                  </a:rPr>
                  <a:t>2.5G</a:t>
                </a:r>
                <a:r>
                  <a:rPr lang="en-US" sz="800" dirty="0">
                    <a:solidFill>
                      <a:srgbClr val="FFFFFF"/>
                    </a:solidFill>
                    <a:latin typeface="CiscoSansTT ExtraLight"/>
                    <a:ea typeface="Arial" charset="0"/>
                    <a:cs typeface="Arial" charset="0"/>
                  </a:rPr>
                  <a:t> and  GigE), Up to 2.8 Gbps throughput</a:t>
                </a:r>
              </a:p>
            </p:txBody>
          </p:sp>
          <p:pic>
            <p:nvPicPr>
              <p:cNvPr id="79" name="Picture 78" descr="KS08022.png"/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182780" y="1563951"/>
                <a:ext cx="848229" cy="678583"/>
              </a:xfrm>
              <a:prstGeom prst="rect">
                <a:avLst/>
              </a:prstGeom>
            </p:spPr>
          </p:pic>
        </p:grpSp>
        <p:sp>
          <p:nvSpPr>
            <p:cNvPr id="33" name="TextBox 32"/>
            <p:cNvSpPr txBox="1"/>
            <p:nvPr/>
          </p:nvSpPr>
          <p:spPr>
            <a:xfrm rot="16200000">
              <a:off x="-833678" y="2294473"/>
              <a:ext cx="3956473" cy="224539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defTabSz="609585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67" dirty="0">
                  <a:solidFill>
                    <a:srgbClr val="FFFFFF"/>
                  </a:solidFill>
                  <a:latin typeface="CiscoSansTT ExtraLight"/>
                  <a:ea typeface="ＭＳ Ｐゴシック" charset="0"/>
                </a:rPr>
                <a:t>Business Class (Simplicity &amp; Affordability) Controller-less </a:t>
              </a: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1292158" y="401986"/>
              <a:ext cx="7531227" cy="287253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333" dirty="0">
                  <a:solidFill>
                    <a:srgbClr val="005073"/>
                  </a:solidFill>
                  <a:latin typeface="CiscoSansTT ExtraLight"/>
                  <a:ea typeface="Arial" charset="0"/>
                  <a:cs typeface="Arial" charset="0"/>
                </a:rPr>
                <a:t>Wireless AC + N Models</a:t>
              </a:r>
            </a:p>
          </p:txBody>
        </p:sp>
      </p:grpSp>
      <p:pic>
        <p:nvPicPr>
          <p:cNvPr id="51" name="Picture 50" descr="KS08041.png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97" r="21596"/>
          <a:stretch>
            <a:fillRect/>
          </a:stretch>
        </p:blipFill>
        <p:spPr>
          <a:xfrm>
            <a:off x="3083080" y="3459759"/>
            <a:ext cx="491201" cy="690536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655D7148-B39D-4723-BAC2-3BDE641A8BBE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279" y="3774200"/>
            <a:ext cx="1352639" cy="761987"/>
          </a:xfrm>
          <a:prstGeom prst="rect">
            <a:avLst/>
          </a:prstGeom>
        </p:spPr>
      </p:pic>
      <p:sp>
        <p:nvSpPr>
          <p:cNvPr id="48" name="Can 40">
            <a:extLst>
              <a:ext uri="{FF2B5EF4-FFF2-40B4-BE49-F238E27FC236}">
                <a16:creationId xmlns:a16="http://schemas.microsoft.com/office/drawing/2014/main" id="{5501D541-358A-4169-BF1D-C220AEF7F5DB}"/>
              </a:ext>
            </a:extLst>
          </p:cNvPr>
          <p:cNvSpPr/>
          <p:nvPr/>
        </p:nvSpPr>
        <p:spPr>
          <a:xfrm>
            <a:off x="8640447" y="4289523"/>
            <a:ext cx="1578788" cy="1164387"/>
          </a:xfrm>
          <a:prstGeom prst="can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89" tIns="36395" rIns="72789" bIns="3639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39808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1200" dirty="0">
                <a:solidFill>
                  <a:srgbClr val="FFFFFF"/>
                </a:solidFill>
                <a:latin typeface="CiscoSansTT ExtraLight"/>
                <a:ea typeface="Arial" charset="0"/>
                <a:cs typeface="Arial" charset="0"/>
              </a:rPr>
              <a:t>CB</a:t>
            </a:r>
            <a:r>
              <a:rPr lang="en-US" sz="1200" dirty="0">
                <a:solidFill>
                  <a:srgbClr val="FFFFFF"/>
                </a:solidFill>
                <a:latin typeface="CiscoSansTT ExtraLight"/>
                <a:ea typeface="Arial" charset="0"/>
                <a:cs typeface="Arial" charset="0"/>
              </a:rPr>
              <a:t>1</a:t>
            </a:r>
            <a:r>
              <a:rPr lang="cs-CZ" sz="1200" dirty="0">
                <a:solidFill>
                  <a:srgbClr val="FFFFFF"/>
                </a:solidFill>
                <a:latin typeface="CiscoSansTT ExtraLight"/>
                <a:ea typeface="Arial" charset="0"/>
                <a:cs typeface="Arial" charset="0"/>
              </a:rPr>
              <a:t>40,141,142 mesh extender</a:t>
            </a:r>
            <a:endParaRPr lang="en-US" sz="1200" dirty="0">
              <a:solidFill>
                <a:srgbClr val="FFFFFF"/>
              </a:solidFill>
              <a:latin typeface="CiscoSansTT ExtraLight"/>
              <a:ea typeface="Arial" charset="0"/>
              <a:cs typeface="Arial" charset="0"/>
            </a:endParaRPr>
          </a:p>
          <a:p>
            <a:pPr algn="ctr" defTabSz="398081">
              <a:defRPr/>
            </a:pPr>
            <a:r>
              <a:rPr lang="en-US" sz="933" dirty="0">
                <a:solidFill>
                  <a:srgbClr val="FFFFFF"/>
                </a:solidFill>
                <a:ea typeface="Arial" charset="0"/>
                <a:cs typeface="Arial" charset="0"/>
              </a:rPr>
              <a:t>Dual Radio</a:t>
            </a:r>
          </a:p>
          <a:p>
            <a:pPr algn="ctr" defTabSz="398081">
              <a:defRPr/>
            </a:pPr>
            <a:r>
              <a:rPr lang="en-US" sz="933" dirty="0">
                <a:solidFill>
                  <a:srgbClr val="FFFFFF"/>
                </a:solidFill>
                <a:ea typeface="Arial" charset="0"/>
                <a:cs typeface="Arial" charset="0"/>
              </a:rPr>
              <a:t>Up to 867 Mbps</a:t>
            </a:r>
            <a:endParaRPr lang="cs-CZ" sz="933" dirty="0">
              <a:solidFill>
                <a:srgbClr val="FFFFFF"/>
              </a:solidFill>
              <a:ea typeface="Arial" charset="0"/>
              <a:cs typeface="Arial" charset="0"/>
            </a:endParaRPr>
          </a:p>
          <a:p>
            <a:pPr algn="ctr" defTabSz="398081">
              <a:defRPr/>
            </a:pPr>
            <a:r>
              <a:rPr lang="cs-CZ" sz="933" dirty="0">
                <a:solidFill>
                  <a:srgbClr val="FFFFFF"/>
                </a:solidFill>
                <a:ea typeface="Arial" charset="0"/>
                <a:cs typeface="Arial" charset="0"/>
              </a:rPr>
              <a:t>2x2MU MIMO</a:t>
            </a:r>
            <a:endParaRPr lang="en-US" sz="723" dirty="0">
              <a:solidFill>
                <a:srgbClr val="FFFFFF"/>
              </a:solidFill>
              <a:latin typeface="CiscoSansTT ExtraLight"/>
              <a:ea typeface="Arial" charset="0"/>
              <a:cs typeface="Arial" charset="0"/>
            </a:endParaRPr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BE65E611-A11E-4501-88D6-108AF5C9EAD4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3451" y="3572008"/>
            <a:ext cx="1352639" cy="761987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ED54CA10-0CC9-42FE-B3FE-B3741E5382BD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69625" y="3121291"/>
            <a:ext cx="1352639" cy="761987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B1D3DC7D-A30F-4DBA-A67B-343707F63EFB}"/>
              </a:ext>
            </a:extLst>
          </p:cNvPr>
          <p:cNvSpPr txBox="1"/>
          <p:nvPr/>
        </p:nvSpPr>
        <p:spPr>
          <a:xfrm>
            <a:off x="4081523" y="1825462"/>
            <a:ext cx="2486479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1333" dirty="0">
                <a:solidFill>
                  <a:schemeClr val="bg2"/>
                </a:solidFill>
                <a:latin typeface="CiscoSansTT ExtraLight"/>
                <a:ea typeface="Arial" charset="0"/>
                <a:cs typeface="Arial" charset="0"/>
              </a:rPr>
              <a:t>2</a:t>
            </a:r>
            <a:r>
              <a:rPr lang="en-US" sz="1333" dirty="0">
                <a:solidFill>
                  <a:schemeClr val="bg2"/>
                </a:solidFill>
                <a:latin typeface="CiscoSansTT ExtraLight"/>
                <a:ea typeface="Arial" charset="0"/>
                <a:cs typeface="Arial" charset="0"/>
              </a:rPr>
              <a:t>00 Series</a:t>
            </a:r>
          </a:p>
        </p:txBody>
      </p:sp>
      <p:pic>
        <p:nvPicPr>
          <p:cNvPr id="55" name="Picture 54">
            <a:extLst>
              <a:ext uri="{FF2B5EF4-FFF2-40B4-BE49-F238E27FC236}">
                <a16:creationId xmlns:a16="http://schemas.microsoft.com/office/drawing/2014/main" id="{C00D95BD-9867-4FB2-9D59-B4DE8D873238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53158" y="3852565"/>
            <a:ext cx="1353369" cy="762399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C6DDF637-47FE-4A26-AC99-0341F21410E4}"/>
              </a:ext>
            </a:extLst>
          </p:cNvPr>
          <p:cNvSpPr txBox="1"/>
          <p:nvPr/>
        </p:nvSpPr>
        <p:spPr>
          <a:xfrm>
            <a:off x="8868588" y="1282838"/>
            <a:ext cx="1235491" cy="111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1333" dirty="0">
                <a:latin typeface="CiscoSansTT ExtraLight"/>
                <a:ea typeface="Arial" charset="0"/>
                <a:cs typeface="Arial" charset="0"/>
              </a:rPr>
              <a:t>14x</a:t>
            </a:r>
            <a:r>
              <a:rPr lang="en-US" sz="1333" dirty="0">
                <a:latin typeface="CiscoSansTT ExtraLight"/>
                <a:ea typeface="Arial" charset="0"/>
                <a:cs typeface="Arial" charset="0"/>
              </a:rPr>
              <a:t> Series</a:t>
            </a:r>
            <a:endParaRPr lang="cs-CZ" sz="1333" dirty="0">
              <a:latin typeface="CiscoSansTT ExtraLight"/>
              <a:ea typeface="Arial" charset="0"/>
              <a:cs typeface="Arial" charset="0"/>
            </a:endParaRPr>
          </a:p>
          <a:p>
            <a:pPr algn="ctr" defTabSz="609585" fontAlgn="base">
              <a:spcBef>
                <a:spcPct val="0"/>
              </a:spcBef>
              <a:spcAft>
                <a:spcPct val="0"/>
              </a:spcAft>
              <a:defRPr/>
            </a:pPr>
            <a:endParaRPr lang="cs-CZ" sz="1333" dirty="0">
              <a:latin typeface="CiscoSansTT ExtraLight"/>
              <a:ea typeface="Arial" charset="0"/>
              <a:cs typeface="Arial" charset="0"/>
            </a:endParaRPr>
          </a:p>
          <a:p>
            <a:pPr algn="ctr">
              <a:defRPr/>
            </a:pPr>
            <a:r>
              <a:rPr lang="en-US" sz="1333" dirty="0"/>
              <a:t>wireless mesh extenders</a:t>
            </a:r>
            <a:endParaRPr lang="en-US" sz="1067" dirty="0">
              <a:latin typeface="CiscoSansTT ExtraLight"/>
              <a:ea typeface="Arial" charset="0"/>
              <a:cs typeface="Arial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732691" y="1280306"/>
            <a:ext cx="1086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+mn-lt"/>
              </a:rPr>
              <a:t>WAP361</a:t>
            </a:r>
            <a:endParaRPr lang="cs-CZ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8134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D2797-343B-1A4C-B467-DC4B72D88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1145" y="216516"/>
            <a:ext cx="7269707" cy="517808"/>
          </a:xfrm>
        </p:spPr>
        <p:txBody>
          <a:bodyPr/>
          <a:lstStyle/>
          <a:p>
            <a:r>
              <a:rPr lang="en-US" sz="3200" dirty="0"/>
              <a:t>What’s New: Cisco Business Wireless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BBDCFAC-8151-8B41-B6FF-1B8CF13E0057}"/>
              </a:ext>
            </a:extLst>
          </p:cNvPr>
          <p:cNvGrpSpPr/>
          <p:nvPr/>
        </p:nvGrpSpPr>
        <p:grpSpPr>
          <a:xfrm>
            <a:off x="8101182" y="3507806"/>
            <a:ext cx="4090821" cy="3345105"/>
            <a:chOff x="3147927" y="1129683"/>
            <a:chExt cx="2396697" cy="1670205"/>
          </a:xfrm>
        </p:grpSpPr>
        <p:sp>
          <p:nvSpPr>
            <p:cNvPr id="4" name="Rectangle 4">
              <a:extLst>
                <a:ext uri="{FF2B5EF4-FFF2-40B4-BE49-F238E27FC236}">
                  <a16:creationId xmlns:a16="http://schemas.microsoft.com/office/drawing/2014/main" id="{3FC2C2D0-EA4B-3247-8AEC-60C4AA7EAC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8589" y="1432814"/>
              <a:ext cx="2386035" cy="1367074"/>
            </a:xfrm>
            <a:prstGeom prst="rect">
              <a:avLst/>
            </a:prstGeom>
            <a:solidFill>
              <a:schemeClr val="bg2">
                <a:lumMod val="85000"/>
              </a:schemeClr>
            </a:solidFill>
            <a:ln w="19050" algn="ctr">
              <a:noFill/>
              <a:miter lim="800000"/>
              <a:headEnd/>
              <a:tailEnd/>
            </a:ln>
            <a:effectLst/>
          </p:spPr>
          <p:txBody>
            <a:bodyPr lIns="91452" tIns="182904" rIns="91452" bIns="45727" anchor="t" anchorCtr="0"/>
            <a:lstStyle/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467" dirty="0" err="1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802.11ac</a:t>
              </a:r>
              <a:r>
                <a:rPr lang="en-US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 </a:t>
              </a:r>
              <a:r>
                <a:rPr lang="en-US" sz="1467" b="1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Wave 2</a:t>
              </a:r>
              <a:endParaRPr lang="cs-CZ" sz="1467" b="1" dirty="0">
                <a:solidFill>
                  <a:srgbClr val="282828"/>
                </a:solidFill>
                <a:latin typeface="Arial" charset="0"/>
                <a:ea typeface="ＭＳ Ｐゴシック" charset="0"/>
              </a:endParaRP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cs-CZ" sz="1467" b="1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600 + 1 773 Mbps </a:t>
              </a:r>
              <a:r>
                <a:rPr lang="cs-CZ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/ 2,4 + 5 GHz</a:t>
              </a:r>
              <a:endParaRPr lang="en-US" sz="1467" dirty="0">
                <a:solidFill>
                  <a:srgbClr val="282828"/>
                </a:solidFill>
                <a:latin typeface="Arial" charset="0"/>
                <a:ea typeface="ＭＳ Ｐゴシック" charset="0"/>
              </a:endParaRP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cs-CZ" sz="1467" b="1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4 x 4:4 </a:t>
              </a:r>
              <a:r>
                <a:rPr lang="en-US" sz="1467" b="1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MU-MIMO</a:t>
              </a:r>
              <a:r>
                <a:rPr lang="cs-CZ" sz="1467" b="1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 </a:t>
              </a:r>
              <a:endParaRPr lang="en-US" sz="1467" b="1" dirty="0">
                <a:solidFill>
                  <a:srgbClr val="282828"/>
                </a:solidFill>
                <a:latin typeface="Arial" charset="0"/>
                <a:ea typeface="ＭＳ Ｐゴシック" charset="0"/>
              </a:endParaRP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cs-CZ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2</a:t>
              </a:r>
              <a:r>
                <a:rPr lang="en-US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 x GE ports, 1 x PoE</a:t>
              </a:r>
              <a:endParaRPr lang="cs-CZ" sz="1467" dirty="0">
                <a:solidFill>
                  <a:srgbClr val="282828"/>
                </a:solidFill>
                <a:latin typeface="Arial" charset="0"/>
                <a:ea typeface="ＭＳ Ｐゴシック" charset="0"/>
              </a:endParaRP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cs-CZ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Napájení PoE</a:t>
              </a: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467" b="1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400 clients </a:t>
              </a:r>
              <a:r>
                <a:rPr lang="en-US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– </a:t>
              </a:r>
              <a:r>
                <a:rPr lang="cs-CZ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2,4 + 5 GHz</a:t>
              </a: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467" dirty="0" err="1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WPA</a:t>
              </a:r>
              <a:r>
                <a:rPr lang="en-US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 2, 3</a:t>
              </a: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cs-CZ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Dynamický výběr frekvence</a:t>
              </a: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cs-CZ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1 GB DRAM</a:t>
              </a: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cs-CZ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čtyřjádrový procesor</a:t>
              </a:r>
            </a:p>
            <a:p>
              <a:pPr defTabSz="609585" fontAlgn="base">
                <a:spcBef>
                  <a:spcPts val="300"/>
                </a:spcBef>
                <a:spcAft>
                  <a:spcPts val="300"/>
                </a:spcAft>
                <a:buSzPct val="80000"/>
              </a:pPr>
              <a:endParaRPr lang="en-US" sz="1200" dirty="0">
                <a:solidFill>
                  <a:srgbClr val="282828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2B5E4809-9661-BE4A-AD74-881826CFD5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7927" y="1129683"/>
              <a:ext cx="2396697" cy="30739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1452" tIns="45727" rIns="91452" bIns="45727" anchor="ctr" anchorCtr="1"/>
            <a:lstStyle/>
            <a:p>
              <a:pPr algn="ctr" defTabSz="814456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67" dirty="0">
                  <a:solidFill>
                    <a:srgbClr val="FFFFFF"/>
                  </a:solidFill>
                  <a:latin typeface="CiscoSansTT ExtraLight"/>
                </a:rPr>
                <a:t>High Performance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8E204DD1-FE13-2542-A525-2DCC1C8BC69D}"/>
              </a:ext>
            </a:extLst>
          </p:cNvPr>
          <p:cNvGrpSpPr/>
          <p:nvPr/>
        </p:nvGrpSpPr>
        <p:grpSpPr>
          <a:xfrm>
            <a:off x="-10042" y="3504350"/>
            <a:ext cx="4097419" cy="3353641"/>
            <a:chOff x="609600" y="1630385"/>
            <a:chExt cx="2318268" cy="1687283"/>
          </a:xfrm>
        </p:grpSpPr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id="{005ADA34-5CA8-7146-A6DF-6C2A0F9956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600" y="1940132"/>
              <a:ext cx="2318268" cy="1377536"/>
            </a:xfrm>
            <a:prstGeom prst="rect">
              <a:avLst/>
            </a:prstGeom>
            <a:solidFill>
              <a:schemeClr val="bg2">
                <a:lumMod val="85000"/>
              </a:schemeClr>
            </a:solidFill>
            <a:ln w="19050" algn="ctr">
              <a:noFill/>
              <a:miter lim="800000"/>
              <a:headEnd/>
              <a:tailEnd/>
            </a:ln>
            <a:effectLst/>
          </p:spPr>
          <p:txBody>
            <a:bodyPr lIns="91452" tIns="182904" rIns="91452" bIns="45727" anchor="t" anchorCtr="0">
              <a:noAutofit/>
            </a:bodyPr>
            <a:lstStyle/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467" dirty="0" err="1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802.11ac</a:t>
              </a:r>
              <a:r>
                <a:rPr lang="en-US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 </a:t>
              </a:r>
              <a:r>
                <a:rPr lang="en-US" sz="1467" b="1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Wave 2</a:t>
              </a:r>
              <a:endParaRPr lang="cs-CZ" sz="1467" b="1" dirty="0">
                <a:solidFill>
                  <a:srgbClr val="282828"/>
                </a:solidFill>
                <a:latin typeface="Arial" charset="0"/>
                <a:ea typeface="ＭＳ Ｐゴシック" charset="0"/>
              </a:endParaRP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cs-CZ" sz="1467" b="1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300 + 867 Mbps </a:t>
              </a:r>
              <a:r>
                <a:rPr lang="cs-CZ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/ 2,4 + 5 GHz</a:t>
              </a:r>
              <a:endParaRPr lang="en-US" sz="1467" dirty="0">
                <a:solidFill>
                  <a:srgbClr val="282828"/>
                </a:solidFill>
                <a:latin typeface="Arial" charset="0"/>
                <a:ea typeface="ＭＳ Ｐゴシック" charset="0"/>
              </a:endParaRP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cs-CZ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2 x 2:2 SU / </a:t>
              </a:r>
              <a:r>
                <a:rPr lang="en-US" sz="1467" b="1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MU-MIMO</a:t>
              </a: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cs-CZ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1</a:t>
              </a:r>
              <a:r>
                <a:rPr lang="en-US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 x GE ports</a:t>
              </a:r>
              <a:endParaRPr lang="cs-CZ" sz="1467" dirty="0">
                <a:solidFill>
                  <a:srgbClr val="282828"/>
                </a:solidFill>
                <a:latin typeface="Arial" charset="0"/>
                <a:ea typeface="ＭＳ Ｐゴシック" charset="0"/>
              </a:endParaRP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cs-CZ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Napájení PoE</a:t>
              </a: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467" b="1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400 clients </a:t>
              </a:r>
              <a:r>
                <a:rPr lang="en-US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– </a:t>
              </a:r>
              <a:r>
                <a:rPr lang="cs-CZ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2,4 + 5 GHz</a:t>
              </a: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467" dirty="0" err="1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WPA</a:t>
              </a:r>
              <a:r>
                <a:rPr lang="en-US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 2, 3</a:t>
              </a: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cs-CZ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Dynamický výběr frekvence</a:t>
              </a: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cs-CZ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1 GB DRAM</a:t>
              </a: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cs-CZ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čtyřjádrový procesor</a:t>
              </a: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endParaRPr lang="en-US" sz="1200" dirty="0">
                <a:solidFill>
                  <a:srgbClr val="282828">
                    <a:lumMod val="75000"/>
                    <a:lumOff val="25000"/>
                  </a:srgbClr>
                </a:solidFill>
                <a:latin typeface="CiscoSansTT ExtraLight"/>
                <a:ea typeface="ＭＳ Ｐゴシック" charset="0"/>
              </a:endParaRP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endParaRPr lang="en-US" sz="1200" dirty="0">
                <a:solidFill>
                  <a:srgbClr val="282828">
                    <a:lumMod val="75000"/>
                    <a:lumOff val="25000"/>
                  </a:srgbClr>
                </a:solidFill>
                <a:latin typeface="CiscoSansTT ExtraLight"/>
                <a:ea typeface="ＭＳ Ｐゴシック" charset="0"/>
              </a:endParaRPr>
            </a:p>
          </p:txBody>
        </p:sp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0BFFD2BF-E9FE-CD44-A977-B66B3BE20B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600" y="1630385"/>
              <a:ext cx="2318268" cy="309747"/>
            </a:xfrm>
            <a:prstGeom prst="rect">
              <a:avLst/>
            </a:prstGeom>
            <a:solidFill>
              <a:schemeClr val="accent5"/>
            </a:solidFill>
            <a:ln w="19050">
              <a:noFill/>
              <a:miter lim="800000"/>
              <a:headEnd/>
              <a:tailEnd/>
            </a:ln>
            <a:effectLst/>
          </p:spPr>
          <p:txBody>
            <a:bodyPr lIns="91452" tIns="45727" rIns="91452" bIns="45727" anchor="ctr" anchorCtr="1"/>
            <a:lstStyle/>
            <a:p>
              <a:pPr algn="ctr" defTabSz="814456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67" dirty="0">
                  <a:solidFill>
                    <a:srgbClr val="FFFFFF"/>
                  </a:solidFill>
                  <a:latin typeface="CiscoSansTT ExtraLight"/>
                  <a:ea typeface="ＭＳ Ｐゴシック" charset="0"/>
                </a:rPr>
                <a:t>Purpose-Built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41A18CFB-80D5-134A-A813-D198CCA7EF89}"/>
              </a:ext>
            </a:extLst>
          </p:cNvPr>
          <p:cNvSpPr txBox="1"/>
          <p:nvPr/>
        </p:nvSpPr>
        <p:spPr>
          <a:xfrm>
            <a:off x="5014012" y="2725953"/>
            <a:ext cx="21639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5073"/>
                </a:solidFill>
                <a:latin typeface="CiscoSansTT ExtraLight"/>
                <a:ea typeface="ＭＳ Ｐゴシック" charset="0"/>
              </a:rPr>
              <a:t>Cisco Business </a:t>
            </a:r>
          </a:p>
          <a:p>
            <a:pPr algn="ctr" defTabSz="609585" fontAlgn="base">
              <a:spcBef>
                <a:spcPct val="0"/>
              </a:spcBef>
              <a:spcAft>
                <a:spcPct val="0"/>
              </a:spcAft>
            </a:pPr>
            <a:r>
              <a:rPr lang="cs-CZ" sz="1600" dirty="0">
                <a:solidFill>
                  <a:srgbClr val="005073"/>
                </a:solidFill>
                <a:latin typeface="CiscoSansTT ExtraLight"/>
                <a:ea typeface="ＭＳ Ｐゴシック" charset="0"/>
              </a:rPr>
              <a:t>1</a:t>
            </a:r>
            <a:r>
              <a:rPr lang="en-US" sz="1600" dirty="0">
                <a:solidFill>
                  <a:srgbClr val="005073"/>
                </a:solidFill>
                <a:latin typeface="CiscoSansTT ExtraLight"/>
                <a:ea typeface="ＭＳ Ｐゴシック" charset="0"/>
              </a:rPr>
              <a:t>4</a:t>
            </a:r>
            <a:r>
              <a:rPr lang="cs-CZ" sz="1600" dirty="0">
                <a:solidFill>
                  <a:srgbClr val="005073"/>
                </a:solidFill>
                <a:latin typeface="CiscoSansTT ExtraLight"/>
                <a:ea typeface="ＭＳ Ｐゴシック" charset="0"/>
              </a:rPr>
              <a:t>5</a:t>
            </a:r>
            <a:r>
              <a:rPr lang="en-US" sz="1600" dirty="0">
                <a:solidFill>
                  <a:srgbClr val="005073"/>
                </a:solidFill>
                <a:latin typeface="CiscoSansTT ExtraLight"/>
                <a:ea typeface="ＭＳ Ｐゴシック" charset="0"/>
              </a:rPr>
              <a:t> Series</a:t>
            </a:r>
            <a:r>
              <a:rPr lang="cs-CZ" sz="1600" dirty="0">
                <a:solidFill>
                  <a:srgbClr val="005073"/>
                </a:solidFill>
                <a:latin typeface="CiscoSansTT ExtraLight"/>
                <a:ea typeface="ＭＳ Ｐゴシック" charset="0"/>
              </a:rPr>
              <a:t/>
            </a:r>
            <a:br>
              <a:rPr lang="cs-CZ" sz="1600" dirty="0">
                <a:solidFill>
                  <a:srgbClr val="005073"/>
                </a:solidFill>
                <a:latin typeface="CiscoSansTT ExtraLight"/>
                <a:ea typeface="ＭＳ Ｐゴシック" charset="0"/>
              </a:rPr>
            </a:br>
            <a:r>
              <a:rPr lang="cs-CZ" sz="1600" dirty="0">
                <a:solidFill>
                  <a:srgbClr val="005073"/>
                </a:solidFill>
                <a:latin typeface="CiscoSansTT ExtraLight"/>
                <a:ea typeface="ＭＳ Ｐゴシック" charset="0"/>
              </a:rPr>
              <a:t>(</a:t>
            </a:r>
            <a:r>
              <a:rPr lang="cs-CZ" sz="1600" dirty="0"/>
              <a:t>CBW145AC-x)</a:t>
            </a:r>
            <a:endParaRPr lang="en-US" sz="1600" dirty="0">
              <a:solidFill>
                <a:srgbClr val="005073"/>
              </a:solidFill>
              <a:latin typeface="CiscoSansTT ExtraLight"/>
              <a:ea typeface="ＭＳ Ｐゴシック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1EBCD64-42EE-9E4F-A247-CF6BF27B4615}"/>
              </a:ext>
            </a:extLst>
          </p:cNvPr>
          <p:cNvSpPr txBox="1"/>
          <p:nvPr/>
        </p:nvSpPr>
        <p:spPr>
          <a:xfrm>
            <a:off x="7587727" y="2706049"/>
            <a:ext cx="515412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</a:pPr>
            <a:r>
              <a:rPr lang="en-US" sz="1500" dirty="0">
                <a:solidFill>
                  <a:srgbClr val="005073"/>
                </a:solidFill>
                <a:latin typeface="CiscoSansTT ExtraLight"/>
                <a:ea typeface="ＭＳ Ｐゴシック" charset="0"/>
              </a:rPr>
              <a:t>Cisco Business </a:t>
            </a:r>
          </a:p>
          <a:p>
            <a:pPr algn="ctr" defTabSz="609585" fontAlgn="base">
              <a:spcBef>
                <a:spcPct val="0"/>
              </a:spcBef>
              <a:spcAft>
                <a:spcPct val="0"/>
              </a:spcAft>
            </a:pPr>
            <a:r>
              <a:rPr lang="cs-CZ" sz="1500" dirty="0">
                <a:solidFill>
                  <a:srgbClr val="005073"/>
                </a:solidFill>
                <a:latin typeface="CiscoSansTT ExtraLight"/>
                <a:ea typeface="ＭＳ Ｐゴシック" charset="0"/>
              </a:rPr>
              <a:t>2</a:t>
            </a:r>
            <a:r>
              <a:rPr lang="en-US" sz="1500" dirty="0">
                <a:solidFill>
                  <a:srgbClr val="005073"/>
                </a:solidFill>
                <a:latin typeface="CiscoSansTT ExtraLight"/>
                <a:ea typeface="ＭＳ Ｐゴシック" charset="0"/>
              </a:rPr>
              <a:t>40 Series</a:t>
            </a:r>
            <a:r>
              <a:rPr lang="cs-CZ" sz="1500" dirty="0">
                <a:solidFill>
                  <a:srgbClr val="005073"/>
                </a:solidFill>
                <a:latin typeface="CiscoSansTT ExtraLight"/>
                <a:ea typeface="ＭＳ Ｐゴシック" charset="0"/>
              </a:rPr>
              <a:t/>
            </a:r>
            <a:br>
              <a:rPr lang="cs-CZ" sz="1500" dirty="0">
                <a:solidFill>
                  <a:srgbClr val="005073"/>
                </a:solidFill>
                <a:latin typeface="CiscoSansTT ExtraLight"/>
                <a:ea typeface="ＭＳ Ｐゴシック" charset="0"/>
              </a:rPr>
            </a:br>
            <a:r>
              <a:rPr lang="cs-CZ" sz="1500" dirty="0">
                <a:solidFill>
                  <a:srgbClr val="005073"/>
                </a:solidFill>
                <a:latin typeface="CiscoSansTT ExtraLight"/>
                <a:ea typeface="ＭＳ Ｐゴシック" charset="0"/>
              </a:rPr>
              <a:t>(</a:t>
            </a:r>
            <a:r>
              <a:rPr lang="cs-CZ" sz="1500" dirty="0"/>
              <a:t>CBW240AC-x )</a:t>
            </a:r>
            <a:endParaRPr lang="en-US" sz="1500" dirty="0">
              <a:solidFill>
                <a:srgbClr val="005073"/>
              </a:solidFill>
              <a:latin typeface="CiscoSansTT ExtraLight"/>
              <a:ea typeface="ＭＳ Ｐゴシック" charset="0"/>
            </a:endParaRPr>
          </a:p>
        </p:txBody>
      </p:sp>
      <p:pic>
        <p:nvPicPr>
          <p:cNvPr id="52226" name="Picture 2" descr="https://www.cisco.com/c/dam/en/us/products/collateral/wireless/business-100-series-access-points/smb-01-bus-145ac-ap-ds-cte-en.docx/_jcr_content/renditions/smb-01-bus-145ac-ap-ds-cte-en_0.jpg">
            <a:extLst>
              <a:ext uri="{FF2B5EF4-FFF2-40B4-BE49-F238E27FC236}">
                <a16:creationId xmlns:a16="http://schemas.microsoft.com/office/drawing/2014/main" id="{3D96A7F5-FD29-4FE7-BB22-7F5ECC9E8E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626" y="1089513"/>
            <a:ext cx="4208745" cy="16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086F74A0-C842-463B-BF86-60588F065348}"/>
              </a:ext>
            </a:extLst>
          </p:cNvPr>
          <p:cNvGrpSpPr/>
          <p:nvPr/>
        </p:nvGrpSpPr>
        <p:grpSpPr>
          <a:xfrm>
            <a:off x="4087377" y="3504353"/>
            <a:ext cx="4080000" cy="3353647"/>
            <a:chOff x="3349586" y="1125419"/>
            <a:chExt cx="2390358" cy="1674468"/>
          </a:xfrm>
        </p:grpSpPr>
        <p:sp>
          <p:nvSpPr>
            <p:cNvPr id="19" name="Rectangle 4">
              <a:extLst>
                <a:ext uri="{FF2B5EF4-FFF2-40B4-BE49-F238E27FC236}">
                  <a16:creationId xmlns:a16="http://schemas.microsoft.com/office/drawing/2014/main" id="{D12B91B5-AE48-4FA1-A7FA-4C75781F89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9586" y="1428549"/>
              <a:ext cx="2390358" cy="1371338"/>
            </a:xfrm>
            <a:prstGeom prst="rect">
              <a:avLst/>
            </a:prstGeom>
            <a:solidFill>
              <a:schemeClr val="bg2">
                <a:lumMod val="85000"/>
              </a:schemeClr>
            </a:solidFill>
            <a:ln w="19050" algn="ctr">
              <a:noFill/>
              <a:miter lim="800000"/>
              <a:headEnd/>
              <a:tailEnd/>
            </a:ln>
            <a:effectLst/>
          </p:spPr>
          <p:txBody>
            <a:bodyPr lIns="91452" tIns="182904" rIns="91452" bIns="45727" anchor="t" anchorCtr="0"/>
            <a:lstStyle/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467" dirty="0" err="1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802.11ac</a:t>
              </a:r>
              <a:r>
                <a:rPr lang="en-US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 </a:t>
              </a:r>
              <a:r>
                <a:rPr lang="en-US" sz="1467" b="1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Wave 2</a:t>
              </a:r>
              <a:endParaRPr lang="cs-CZ" sz="1467" b="1" dirty="0">
                <a:solidFill>
                  <a:srgbClr val="282828"/>
                </a:solidFill>
                <a:latin typeface="Arial" charset="0"/>
                <a:ea typeface="ＭＳ Ｐゴシック" charset="0"/>
              </a:endParaRP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cs-CZ" sz="1467" b="1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300 + 867 Mbps </a:t>
              </a:r>
              <a:r>
                <a:rPr lang="cs-CZ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/ 2,4 + 5 GHz</a:t>
              </a:r>
              <a:endParaRPr lang="en-US" sz="1467" dirty="0">
                <a:solidFill>
                  <a:srgbClr val="282828"/>
                </a:solidFill>
                <a:latin typeface="Arial" charset="0"/>
                <a:ea typeface="ＭＳ Ｐゴシック" charset="0"/>
              </a:endParaRP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cs-CZ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2 x 2:2 SU / </a:t>
              </a:r>
              <a:r>
                <a:rPr lang="en-US" sz="1467" b="1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MU-MIMO</a:t>
              </a: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467" b="1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3 x GE ports, 1 x PoE </a:t>
              </a:r>
              <a:r>
                <a:rPr lang="cs-CZ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( GE uplink )</a:t>
              </a: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cs-CZ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Napájení PoE</a:t>
              </a:r>
              <a:endParaRPr lang="en-US" sz="1467" dirty="0">
                <a:solidFill>
                  <a:srgbClr val="282828"/>
                </a:solidFill>
                <a:latin typeface="Arial" charset="0"/>
                <a:ea typeface="ＭＳ Ｐゴシック" charset="0"/>
              </a:endParaRP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467" b="1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400 clients </a:t>
              </a:r>
              <a:r>
                <a:rPr lang="en-US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– </a:t>
              </a:r>
              <a:r>
                <a:rPr lang="cs-CZ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2,4 + 5 GHz</a:t>
              </a: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467" dirty="0" err="1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WPA</a:t>
              </a:r>
              <a:r>
                <a:rPr lang="en-US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 2, 3</a:t>
              </a: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cs-CZ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Dynamický výběr frekvence</a:t>
              </a: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cs-CZ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1 GB DRAM</a:t>
              </a: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cs-CZ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čtyřjádrový procesor</a:t>
              </a:r>
            </a:p>
            <a:p>
              <a:pPr defTabSz="609585" fontAlgn="base">
                <a:spcBef>
                  <a:spcPts val="300"/>
                </a:spcBef>
                <a:spcAft>
                  <a:spcPts val="300"/>
                </a:spcAft>
                <a:buSzPct val="80000"/>
              </a:pPr>
              <a:endParaRPr lang="en-US" sz="1333" dirty="0">
                <a:solidFill>
                  <a:srgbClr val="282828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883AF454-481A-4770-A5C5-D5E0C665AC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9586" y="1125419"/>
              <a:ext cx="2362236" cy="307394"/>
            </a:xfrm>
            <a:prstGeom prst="rect">
              <a:avLst/>
            </a:prstGeom>
            <a:solidFill>
              <a:schemeClr val="accent2"/>
            </a:solidFill>
            <a:ln w="19050">
              <a:noFill/>
              <a:miter lim="800000"/>
              <a:headEnd/>
              <a:tailEnd/>
            </a:ln>
            <a:effectLst/>
          </p:spPr>
          <p:txBody>
            <a:bodyPr lIns="91452" tIns="45727" rIns="91452" bIns="45727" anchor="ctr" anchorCtr="1"/>
            <a:lstStyle/>
            <a:p>
              <a:pPr algn="ctr" defTabSz="814456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67" dirty="0">
                  <a:solidFill>
                    <a:srgbClr val="FFFFFF"/>
                  </a:solidFill>
                  <a:latin typeface="CiscoSansTT ExtraLight"/>
                  <a:ea typeface="ＭＳ Ｐゴシック" charset="0"/>
                </a:rPr>
                <a:t>High Performance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0E02C9AA-BFDC-4E23-B159-9863D77A445D}"/>
              </a:ext>
            </a:extLst>
          </p:cNvPr>
          <p:cNvSpPr txBox="1"/>
          <p:nvPr/>
        </p:nvSpPr>
        <p:spPr>
          <a:xfrm>
            <a:off x="976631" y="2749036"/>
            <a:ext cx="216397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</a:pPr>
            <a:r>
              <a:rPr lang="en-US" sz="1500" dirty="0">
                <a:solidFill>
                  <a:srgbClr val="005073"/>
                </a:solidFill>
                <a:latin typeface="CiscoSansTT ExtraLight"/>
                <a:ea typeface="ＭＳ Ｐゴシック" charset="0"/>
              </a:rPr>
              <a:t>Cisco Business </a:t>
            </a:r>
          </a:p>
          <a:p>
            <a:pPr algn="ctr" defTabSz="609585" fontAlgn="base">
              <a:spcBef>
                <a:spcPct val="0"/>
              </a:spcBef>
              <a:spcAft>
                <a:spcPct val="0"/>
              </a:spcAft>
            </a:pPr>
            <a:r>
              <a:rPr lang="cs-CZ" sz="1500" dirty="0">
                <a:solidFill>
                  <a:srgbClr val="005073"/>
                </a:solidFill>
                <a:latin typeface="CiscoSansTT ExtraLight"/>
                <a:ea typeface="ＭＳ Ｐゴシック" charset="0"/>
              </a:rPr>
              <a:t>1</a:t>
            </a:r>
            <a:r>
              <a:rPr lang="en-US" sz="1500" dirty="0">
                <a:solidFill>
                  <a:srgbClr val="005073"/>
                </a:solidFill>
                <a:latin typeface="CiscoSansTT ExtraLight"/>
                <a:ea typeface="ＭＳ Ｐゴシック" charset="0"/>
              </a:rPr>
              <a:t>40 Series</a:t>
            </a:r>
            <a:endParaRPr lang="cs-CZ" sz="1500" dirty="0">
              <a:solidFill>
                <a:srgbClr val="005073"/>
              </a:solidFill>
              <a:latin typeface="CiscoSansTT ExtraLight"/>
              <a:ea typeface="ＭＳ Ｐゴシック" charset="0"/>
            </a:endParaRPr>
          </a:p>
          <a:p>
            <a:pPr algn="ctr" defTabSz="609585" fontAlgn="base">
              <a:spcBef>
                <a:spcPct val="0"/>
              </a:spcBef>
              <a:spcAft>
                <a:spcPct val="0"/>
              </a:spcAft>
            </a:pPr>
            <a:r>
              <a:rPr lang="cs-CZ" sz="1500" dirty="0">
                <a:solidFill>
                  <a:srgbClr val="005073"/>
                </a:solidFill>
                <a:ea typeface="ＭＳ Ｐゴシック" charset="0"/>
              </a:rPr>
              <a:t>(</a:t>
            </a:r>
            <a:r>
              <a:rPr lang="cs-CZ" sz="1500" dirty="0"/>
              <a:t>CBW140AC-x )</a:t>
            </a:r>
            <a:endParaRPr lang="en-US" sz="1500" dirty="0">
              <a:solidFill>
                <a:srgbClr val="005073"/>
              </a:solidFill>
              <a:latin typeface="CiscoSansTT ExtraLight"/>
              <a:ea typeface="ＭＳ Ｐゴシック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5AA27180-A9E1-4731-89ED-47FA5E909A4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7544" y="1082345"/>
            <a:ext cx="2982248" cy="168000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97D88429-13C2-4E50-B31A-8674F499178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62204" y="1017511"/>
            <a:ext cx="2982248" cy="16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210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F20F5DFD-483E-462A-9418-A928859A94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566" y="1060597"/>
            <a:ext cx="2963575" cy="2368404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FAB679D2-F04D-4090-8F08-2C81FA1E72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1406" y="1308717"/>
            <a:ext cx="2661173" cy="2120284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D30F98F2-F683-4940-962C-CEFBC3AE5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181" y="3580245"/>
            <a:ext cx="4090820" cy="47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1452" tIns="45727" rIns="91452" bIns="45727" anchor="ctr" anchorCtr="1"/>
          <a:lstStyle/>
          <a:p>
            <a:pPr algn="ctr" defTabSz="814456" fontAlgn="base">
              <a:spcBef>
                <a:spcPct val="0"/>
              </a:spcBef>
              <a:spcAft>
                <a:spcPct val="0"/>
              </a:spcAft>
            </a:pPr>
            <a:r>
              <a:rPr lang="en-US" sz="1867" dirty="0">
                <a:solidFill>
                  <a:srgbClr val="FFFFFF"/>
                </a:solidFill>
                <a:latin typeface="CiscoSansTT ExtraLight"/>
              </a:rPr>
              <a:t>High Performance</a:t>
            </a:r>
          </a:p>
        </p:txBody>
      </p:sp>
      <p:sp>
        <p:nvSpPr>
          <p:cNvPr id="36" name="Rectangle 5">
            <a:extLst>
              <a:ext uri="{FF2B5EF4-FFF2-40B4-BE49-F238E27FC236}">
                <a16:creationId xmlns:a16="http://schemas.microsoft.com/office/drawing/2014/main" id="{1C5B3EF7-1FD4-4C7D-8274-5F2DFCEE8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8238" y="3580243"/>
            <a:ext cx="4097419" cy="477700"/>
          </a:xfrm>
          <a:prstGeom prst="rect">
            <a:avLst/>
          </a:prstGeom>
          <a:solidFill>
            <a:schemeClr val="accent5"/>
          </a:solidFill>
          <a:ln w="19050">
            <a:noFill/>
            <a:miter lim="800000"/>
            <a:headEnd/>
            <a:tailEnd/>
          </a:ln>
          <a:effectLst/>
        </p:spPr>
        <p:txBody>
          <a:bodyPr lIns="91452" tIns="45727" rIns="91452" bIns="45727" anchor="ctr" anchorCtr="1"/>
          <a:lstStyle/>
          <a:p>
            <a:pPr algn="ctr" defTabSz="814456" fontAlgn="base">
              <a:spcBef>
                <a:spcPct val="0"/>
              </a:spcBef>
              <a:spcAft>
                <a:spcPct val="0"/>
              </a:spcAft>
            </a:pPr>
            <a:r>
              <a:rPr lang="en-US" sz="1867" dirty="0">
                <a:solidFill>
                  <a:srgbClr val="FFFFFF"/>
                </a:solidFill>
                <a:latin typeface="CiscoSansTT ExtraLight"/>
                <a:ea typeface="ＭＳ Ｐゴシック" charset="0"/>
              </a:rPr>
              <a:t>Purpose-Built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BCAA31A8-0EC9-47E6-8C76-6D6427B7758B}"/>
              </a:ext>
            </a:extLst>
          </p:cNvPr>
          <p:cNvGrpSpPr/>
          <p:nvPr/>
        </p:nvGrpSpPr>
        <p:grpSpPr>
          <a:xfrm>
            <a:off x="4069181" y="3580246"/>
            <a:ext cx="4032000" cy="3277756"/>
            <a:chOff x="3349586" y="1125419"/>
            <a:chExt cx="2362236" cy="1734669"/>
          </a:xfrm>
        </p:grpSpPr>
        <p:sp>
          <p:nvSpPr>
            <p:cNvPr id="38" name="Rectangle 4">
              <a:extLst>
                <a:ext uri="{FF2B5EF4-FFF2-40B4-BE49-F238E27FC236}">
                  <a16:creationId xmlns:a16="http://schemas.microsoft.com/office/drawing/2014/main" id="{9B4623EF-A3AB-48AC-B073-A5BDFCDA06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9586" y="1378229"/>
              <a:ext cx="2362236" cy="1481859"/>
            </a:xfrm>
            <a:prstGeom prst="rect">
              <a:avLst/>
            </a:prstGeom>
            <a:solidFill>
              <a:schemeClr val="bg2">
                <a:lumMod val="85000"/>
              </a:schemeClr>
            </a:solidFill>
            <a:ln w="19050" algn="ctr">
              <a:noFill/>
              <a:miter lim="800000"/>
              <a:headEnd/>
              <a:tailEnd/>
            </a:ln>
            <a:effectLst/>
          </p:spPr>
          <p:txBody>
            <a:bodyPr lIns="91452" tIns="182904" rIns="91452" bIns="45727" anchor="t" anchorCtr="0"/>
            <a:lstStyle/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467" dirty="0" err="1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802.11ac</a:t>
              </a:r>
              <a:r>
                <a:rPr lang="en-US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 </a:t>
              </a:r>
              <a:r>
                <a:rPr lang="en-US" sz="1467" b="1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Wave 2</a:t>
              </a:r>
              <a:endParaRPr lang="cs-CZ" sz="1467" b="1" dirty="0">
                <a:solidFill>
                  <a:srgbClr val="282828"/>
                </a:solidFill>
                <a:latin typeface="Arial" charset="0"/>
                <a:ea typeface="ＭＳ Ｐゴシック" charset="0"/>
              </a:endParaRP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cs-CZ" sz="1467" b="1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144 + 867 Mbps </a:t>
              </a:r>
              <a:r>
                <a:rPr lang="cs-CZ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/ 2,4 + 5 GHz</a:t>
              </a:r>
              <a:endParaRPr lang="en-US" sz="1467" dirty="0">
                <a:solidFill>
                  <a:srgbClr val="282828"/>
                </a:solidFill>
                <a:latin typeface="Arial" charset="0"/>
                <a:ea typeface="ＭＳ Ｐゴシック" charset="0"/>
              </a:endParaRP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cs-CZ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2 x 2 </a:t>
              </a:r>
              <a:r>
                <a:rPr lang="en-US" sz="1467" b="1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MU-MIMO</a:t>
              </a: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cs-CZ" sz="1467" b="1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0 - 4</a:t>
              </a:r>
              <a:r>
                <a:rPr lang="en-US" sz="1467" b="1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 x GE ports</a:t>
              </a:r>
              <a:endParaRPr lang="cs-CZ" sz="1467" b="1" dirty="0">
                <a:solidFill>
                  <a:srgbClr val="282828"/>
                </a:solidFill>
                <a:latin typeface="Arial" charset="0"/>
                <a:ea typeface="ＭＳ Ｐゴシック" charset="0"/>
              </a:endParaRP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467" dirty="0">
                  <a:solidFill>
                    <a:srgbClr val="282828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1 x</a:t>
              </a:r>
              <a:r>
                <a:rPr lang="cs-CZ" sz="1467" dirty="0">
                  <a:solidFill>
                    <a:srgbClr val="282828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 GE uplink + 1 x PoE 15,4 W + 2 x GE</a:t>
              </a: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cs-CZ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Napájení PoE</a:t>
              </a:r>
              <a:endParaRPr lang="en-US" sz="1467" dirty="0">
                <a:solidFill>
                  <a:srgbClr val="282828"/>
                </a:solidFill>
                <a:latin typeface="Arial" charset="0"/>
                <a:ea typeface="ＭＳ Ｐゴシック" charset="0"/>
              </a:endParaRP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467" b="1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400 clients </a:t>
              </a:r>
              <a:r>
                <a:rPr lang="en-US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– </a:t>
              </a:r>
              <a:r>
                <a:rPr lang="cs-CZ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2,4 + 5 GHz</a:t>
              </a: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467" dirty="0" err="1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WPA</a:t>
              </a:r>
              <a:r>
                <a:rPr lang="en-US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 2, 3</a:t>
              </a: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cs-CZ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Dynamický výběr frekvence</a:t>
              </a: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cs-CZ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1 GB DRAM</a:t>
              </a:r>
            </a:p>
            <a:p>
              <a:pPr marL="228594" indent="-228594" defTabSz="60958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cs-CZ" sz="1467" dirty="0">
                  <a:solidFill>
                    <a:srgbClr val="282828"/>
                  </a:solidFill>
                  <a:latin typeface="Arial" charset="0"/>
                  <a:ea typeface="ＭＳ Ｐゴシック" charset="0"/>
                </a:rPr>
                <a:t>čtyřjádrový procesor</a:t>
              </a:r>
            </a:p>
            <a:p>
              <a:pPr defTabSz="609585" fontAlgn="base">
                <a:spcBef>
                  <a:spcPts val="300"/>
                </a:spcBef>
                <a:spcAft>
                  <a:spcPts val="300"/>
                </a:spcAft>
                <a:buSzPct val="80000"/>
              </a:pPr>
              <a:endParaRPr lang="en-US" sz="1333" dirty="0">
                <a:solidFill>
                  <a:srgbClr val="282828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BF7508FA-9B8E-43A5-92D2-9E1CC6DC82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9586" y="1125419"/>
              <a:ext cx="2362236" cy="252809"/>
            </a:xfrm>
            <a:prstGeom prst="rect">
              <a:avLst/>
            </a:prstGeom>
            <a:solidFill>
              <a:schemeClr val="accent2"/>
            </a:solidFill>
            <a:ln w="19050">
              <a:noFill/>
              <a:miter lim="800000"/>
              <a:headEnd/>
              <a:tailEnd/>
            </a:ln>
            <a:effectLst/>
          </p:spPr>
          <p:txBody>
            <a:bodyPr lIns="91452" tIns="45727" rIns="91452" bIns="45727" anchor="ctr" anchorCtr="1"/>
            <a:lstStyle/>
            <a:p>
              <a:pPr algn="ctr" defTabSz="814456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67" dirty="0">
                  <a:solidFill>
                    <a:srgbClr val="FFFFFF"/>
                  </a:solidFill>
                  <a:latin typeface="CiscoSansTT ExtraLight"/>
                  <a:ea typeface="ＭＳ Ｐゴシック" charset="0"/>
                </a:rPr>
                <a:t>High Performance</a:t>
              </a:r>
            </a:p>
          </p:txBody>
        </p:sp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53301F05-0D8F-4A51-B9A2-742F358507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1531" y="1450024"/>
            <a:ext cx="2890117" cy="1978976"/>
          </a:xfrm>
          <a:prstGeom prst="rect">
            <a:avLst/>
          </a:prstGeom>
        </p:spPr>
      </p:pic>
      <p:sp>
        <p:nvSpPr>
          <p:cNvPr id="42" name="Rectangle 4">
            <a:extLst>
              <a:ext uri="{FF2B5EF4-FFF2-40B4-BE49-F238E27FC236}">
                <a16:creationId xmlns:a16="http://schemas.microsoft.com/office/drawing/2014/main" id="{E1C83ECF-7A95-48A5-8AF2-1380BC1EE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6132" y="121329"/>
            <a:ext cx="1318437" cy="477700"/>
          </a:xfrm>
          <a:prstGeom prst="rect">
            <a:avLst/>
          </a:prstGeom>
          <a:solidFill>
            <a:schemeClr val="bg2">
              <a:lumMod val="85000"/>
            </a:schemeClr>
          </a:solidFill>
          <a:ln w="19050" algn="ctr">
            <a:noFill/>
            <a:miter lim="800000"/>
            <a:headEnd/>
            <a:tailEnd/>
          </a:ln>
          <a:effectLst/>
        </p:spPr>
        <p:txBody>
          <a:bodyPr lIns="91452" tIns="182904" rIns="91452" bIns="45727" anchor="t" anchorCtr="0"/>
          <a:lstStyle/>
          <a:p>
            <a:pPr defTabSz="609585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 dirty="0">
                <a:solidFill>
                  <a:srgbClr val="282828"/>
                </a:solidFill>
                <a:latin typeface="Arial" charset="0"/>
                <a:ea typeface="ＭＳ Ｐゴシック" charset="0"/>
              </a:rPr>
              <a:t>0 </a:t>
            </a:r>
            <a:r>
              <a:rPr lang="en-US" sz="1200" b="1" dirty="0">
                <a:solidFill>
                  <a:srgbClr val="282828"/>
                </a:solidFill>
                <a:latin typeface="Arial" charset="0"/>
                <a:ea typeface="ＭＳ Ｐゴシック" charset="0"/>
              </a:rPr>
              <a:t>x GE ports</a:t>
            </a:r>
            <a:endParaRPr lang="cs-CZ" sz="1200" b="1" dirty="0">
              <a:solidFill>
                <a:srgbClr val="282828"/>
              </a:solidFill>
              <a:latin typeface="Arial" charset="0"/>
              <a:ea typeface="ＭＳ Ｐゴシック" charset="0"/>
            </a:endParaRPr>
          </a:p>
          <a:p>
            <a:pPr defTabSz="609585" fontAlgn="base">
              <a:spcBef>
                <a:spcPts val="300"/>
              </a:spcBef>
              <a:spcAft>
                <a:spcPts val="300"/>
              </a:spcAft>
              <a:buSzPct val="80000"/>
            </a:pPr>
            <a:endParaRPr lang="en-US" sz="1333" dirty="0">
              <a:solidFill>
                <a:srgbClr val="282828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4" name="Rectangle 4">
            <a:extLst>
              <a:ext uri="{FF2B5EF4-FFF2-40B4-BE49-F238E27FC236}">
                <a16:creationId xmlns:a16="http://schemas.microsoft.com/office/drawing/2014/main" id="{4B1971BC-D1C4-44FB-A40E-A1336C8A7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6134" y="118382"/>
            <a:ext cx="1318437" cy="477700"/>
          </a:xfrm>
          <a:prstGeom prst="rect">
            <a:avLst/>
          </a:prstGeom>
          <a:solidFill>
            <a:schemeClr val="bg2">
              <a:lumMod val="85000"/>
            </a:schemeClr>
          </a:solidFill>
          <a:ln w="19050" algn="ctr">
            <a:noFill/>
            <a:miter lim="800000"/>
            <a:headEnd/>
            <a:tailEnd/>
          </a:ln>
          <a:effectLst/>
        </p:spPr>
        <p:txBody>
          <a:bodyPr lIns="91452" tIns="182904" rIns="91452" bIns="45727" anchor="t" anchorCtr="0"/>
          <a:lstStyle/>
          <a:p>
            <a:pPr defTabSz="609585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 dirty="0">
                <a:solidFill>
                  <a:srgbClr val="282828"/>
                </a:solidFill>
                <a:latin typeface="Arial" charset="0"/>
                <a:ea typeface="ＭＳ Ｐゴシック" charset="0"/>
              </a:rPr>
              <a:t>1 </a:t>
            </a:r>
            <a:r>
              <a:rPr lang="en-US" sz="1200" b="1" dirty="0">
                <a:solidFill>
                  <a:srgbClr val="282828"/>
                </a:solidFill>
                <a:latin typeface="Arial" charset="0"/>
                <a:ea typeface="ＭＳ Ｐゴシック" charset="0"/>
              </a:rPr>
              <a:t>x GE ports</a:t>
            </a:r>
            <a:endParaRPr lang="cs-CZ" sz="1200" b="1" dirty="0">
              <a:solidFill>
                <a:srgbClr val="282828"/>
              </a:solidFill>
              <a:latin typeface="Arial" charset="0"/>
              <a:ea typeface="ＭＳ Ｐゴシック" charset="0"/>
            </a:endParaRPr>
          </a:p>
          <a:p>
            <a:pPr defTabSz="609585" fontAlgn="base">
              <a:spcBef>
                <a:spcPts val="300"/>
              </a:spcBef>
              <a:spcAft>
                <a:spcPts val="300"/>
              </a:spcAft>
              <a:buSzPct val="80000"/>
            </a:pPr>
            <a:endParaRPr lang="en-US" sz="1333" dirty="0">
              <a:solidFill>
                <a:srgbClr val="282828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5" name="Rectangle 4">
            <a:extLst>
              <a:ext uri="{FF2B5EF4-FFF2-40B4-BE49-F238E27FC236}">
                <a16:creationId xmlns:a16="http://schemas.microsoft.com/office/drawing/2014/main" id="{4B5A4F6F-8540-4DBC-95C8-676C55197B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7371" y="121329"/>
            <a:ext cx="1318437" cy="477700"/>
          </a:xfrm>
          <a:prstGeom prst="rect">
            <a:avLst/>
          </a:prstGeom>
          <a:solidFill>
            <a:schemeClr val="bg2">
              <a:lumMod val="85000"/>
            </a:schemeClr>
          </a:solidFill>
          <a:ln w="19050" algn="ctr">
            <a:noFill/>
            <a:miter lim="800000"/>
            <a:headEnd/>
            <a:tailEnd/>
          </a:ln>
          <a:effectLst/>
        </p:spPr>
        <p:txBody>
          <a:bodyPr lIns="91452" tIns="182904" rIns="91452" bIns="45727" anchor="t" anchorCtr="0"/>
          <a:lstStyle/>
          <a:p>
            <a:pPr defTabSz="609585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 dirty="0">
                <a:solidFill>
                  <a:srgbClr val="282828"/>
                </a:solidFill>
                <a:latin typeface="Arial" charset="0"/>
                <a:ea typeface="ＭＳ Ｐゴシック" charset="0"/>
              </a:rPr>
              <a:t>4 </a:t>
            </a:r>
            <a:r>
              <a:rPr lang="en-US" sz="1200" b="1" dirty="0">
                <a:solidFill>
                  <a:srgbClr val="282828"/>
                </a:solidFill>
                <a:latin typeface="Arial" charset="0"/>
                <a:ea typeface="ＭＳ Ｐゴシック" charset="0"/>
              </a:rPr>
              <a:t>x GE ports</a:t>
            </a:r>
            <a:endParaRPr lang="cs-CZ" sz="1200" b="1" dirty="0">
              <a:solidFill>
                <a:srgbClr val="282828"/>
              </a:solidFill>
              <a:latin typeface="Arial" charset="0"/>
              <a:ea typeface="ＭＳ Ｐゴシック" charset="0"/>
            </a:endParaRPr>
          </a:p>
          <a:p>
            <a:pPr defTabSz="609585" fontAlgn="base">
              <a:spcBef>
                <a:spcPts val="300"/>
              </a:spcBef>
              <a:spcAft>
                <a:spcPts val="300"/>
              </a:spcAft>
              <a:buSzPct val="80000"/>
            </a:pPr>
            <a:endParaRPr lang="en-US" sz="1333" dirty="0">
              <a:solidFill>
                <a:srgbClr val="282828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904891"/>
      </p:ext>
    </p:extLst>
  </p:cSld>
  <p:clrMapOvr>
    <a:masterClrMapping/>
  </p:clrMapOvr>
</p:sld>
</file>

<file path=ppt/theme/theme1.xml><?xml version="1.0" encoding="utf-8"?>
<a:theme xmlns:a="http://schemas.openxmlformats.org/drawingml/2006/main" name="Blue theme 2015 16x9">
  <a:themeElements>
    <a:clrScheme name="Cisco White Template Colors_FINAL">
      <a:dk1>
        <a:srgbClr val="282828"/>
      </a:dk1>
      <a:lt1>
        <a:srgbClr val="005073"/>
      </a:lt1>
      <a:dk2>
        <a:srgbClr val="005073"/>
      </a:dk2>
      <a:lt2>
        <a:srgbClr val="FFFFFF"/>
      </a:lt2>
      <a:accent1>
        <a:srgbClr val="00BCEB"/>
      </a:accent1>
      <a:accent2>
        <a:srgbClr val="6EBE4A"/>
      </a:accent2>
      <a:accent3>
        <a:srgbClr val="005073"/>
      </a:accent3>
      <a:accent4>
        <a:srgbClr val="676767"/>
      </a:accent4>
      <a:accent5>
        <a:srgbClr val="FBAB18"/>
      </a:accent5>
      <a:accent6>
        <a:srgbClr val="E3241B"/>
      </a:accent6>
      <a:hlink>
        <a:srgbClr val="00BCEB"/>
      </a:hlink>
      <a:folHlink>
        <a:srgbClr val="005073"/>
      </a:folHlink>
    </a:clrScheme>
    <a:fontScheme name="CiscoSans True Type">
      <a:majorFont>
        <a:latin typeface="CiscoSansTT ExtraLight"/>
        <a:ea typeface=""/>
        <a:cs typeface=""/>
      </a:majorFont>
      <a:minorFont>
        <a:latin typeface="CiscoSansTT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Cisco Corporate Template Prototype_Aug_2017" id="{4E692306-BB5E-4389-8512-B70B45577D04}" vid="{BDAD62F5-9CDD-42BF-A677-E02F4F0731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428</Words>
  <Application>Microsoft Office PowerPoint</Application>
  <PresentationFormat>Širokoúhlá obrazovka</PresentationFormat>
  <Paragraphs>119</Paragraphs>
  <Slides>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13" baseType="lpstr">
      <vt:lpstr>ＭＳ Ｐゴシック</vt:lpstr>
      <vt:lpstr>Arial</vt:lpstr>
      <vt:lpstr>Calibri</vt:lpstr>
      <vt:lpstr>CiscoSans</vt:lpstr>
      <vt:lpstr>CiscoSans ExtraLight</vt:lpstr>
      <vt:lpstr>CiscoSans Thin</vt:lpstr>
      <vt:lpstr>CiscoSansTT ExtraLight</vt:lpstr>
      <vt:lpstr>CiscoSansTT Thin</vt:lpstr>
      <vt:lpstr>Tipo de letra del sistema Fina</vt:lpstr>
      <vt:lpstr>Blue theme 2015 16x9</vt:lpstr>
      <vt:lpstr>Cisco SMB WAP</vt:lpstr>
      <vt:lpstr>What’s New: Cisco Business Wireless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Cisco SMB WAP</dc:title>
  <dc:creator>Jan Krska -X (jkrska - N3 LLC at Cisco)</dc:creator>
  <cp:lastModifiedBy>Gebauer Michal</cp:lastModifiedBy>
  <cp:revision>6</cp:revision>
  <dcterms:created xsi:type="dcterms:W3CDTF">2020-01-09T15:25:12Z</dcterms:created>
  <dcterms:modified xsi:type="dcterms:W3CDTF">2020-02-14T09:13:22Z</dcterms:modified>
</cp:coreProperties>
</file>